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0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3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3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3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3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9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1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2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6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AAD5-A8AF-544F-AFBA-A85CC39756F6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72AB-CE95-494E-9A23-8FAD25FE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1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static01.nyt.com/images/2014/11/12/opinion/nyto-1112climate/nyto-1112climate-master67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8358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Kammen</dc:creator>
  <cp:lastModifiedBy>Kammen</cp:lastModifiedBy>
  <cp:revision>1</cp:revision>
  <dcterms:created xsi:type="dcterms:W3CDTF">2015-03-09T20:08:47Z</dcterms:created>
  <dcterms:modified xsi:type="dcterms:W3CDTF">2015-03-09T20:09:27Z</dcterms:modified>
</cp:coreProperties>
</file>