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D9-1494-9D41-A817-60E596611E06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5581-2A63-EF41-870F-1D6BF2892D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Wh_y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sport_N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1390805" y="0"/>
            <a:ext cx="12208057" cy="6713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ubicfeet_natgas_y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alfueloil_y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ou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749" y="1590426"/>
            <a:ext cx="307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(Total household energy CO</a:t>
            </a:r>
            <a:r>
              <a:rPr lang="en-US" baseline="-25000" dirty="0" smtClean="0"/>
              <a:t>2</a:t>
            </a:r>
            <a:r>
              <a:rPr lang="en-US" dirty="0" smtClean="0"/>
              <a:t>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ran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rv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talC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</Words>
  <Application>Microsoft Macintosh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California,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Jones</dc:creator>
  <cp:lastModifiedBy>Chris Jones</cp:lastModifiedBy>
  <cp:revision>4</cp:revision>
  <dcterms:created xsi:type="dcterms:W3CDTF">2013-01-23T19:45:31Z</dcterms:created>
  <dcterms:modified xsi:type="dcterms:W3CDTF">2013-01-23T21:27:10Z</dcterms:modified>
</cp:coreProperties>
</file>