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6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28" autoAdjust="0"/>
    <p:restoredTop sz="94660"/>
  </p:normalViewPr>
  <p:slideViewPr>
    <p:cSldViewPr snapToGrid="0">
      <p:cViewPr>
        <p:scale>
          <a:sx n="143" d="100"/>
          <a:sy n="143" d="100"/>
        </p:scale>
        <p:origin x="-1368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C:\Users\Anne%20Perrine%20Avrin\Box%20Sync\graphs_US_China_Green_summi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C:\Users\Anne%20Perrine%20Avrin\Box%20Sync\Desalination\RLDC_water_shandong_HualongOne.xlsm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C:\Users\Anne%20Perrine%20Avrin\Box%20Sync\graphs_US_China_Green_summi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pattFill prst="pct70">
                <a:fgClr>
                  <a:schemeClr val="bg2">
                    <a:lumMod val="50000"/>
                  </a:schemeClr>
                </a:fgClr>
                <a:bgClr>
                  <a:schemeClr val="bg1"/>
                </a:bgClr>
              </a:patt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957-45D0-8BF1-8A951E1BBFAF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957-45D0-8BF1-8A951E1BBFAF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957-45D0-8BF1-8A951E1BBFAF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957-45D0-8BF1-8A951E1BBFAF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957-45D0-8BF1-8A951E1BBFAF}"/>
              </c:ext>
            </c:extLst>
          </c:dPt>
          <c:cat>
            <c:strRef>
              <c:f>'shandong elec mix'!$A$3:$A$7</c:f>
              <c:strCache>
                <c:ptCount val="5"/>
                <c:pt idx="0">
                  <c:v>Coal</c:v>
                </c:pt>
                <c:pt idx="1">
                  <c:v>Wind</c:v>
                </c:pt>
                <c:pt idx="2">
                  <c:v>Hydro</c:v>
                </c:pt>
                <c:pt idx="3">
                  <c:v>Nuclear</c:v>
                </c:pt>
                <c:pt idx="4">
                  <c:v>Solar</c:v>
                </c:pt>
              </c:strCache>
            </c:strRef>
          </c:cat>
          <c:val>
            <c:numRef>
              <c:f>'shandong elec mix'!$B$3:$B$7</c:f>
              <c:numCache>
                <c:formatCode>General</c:formatCode>
                <c:ptCount val="5"/>
                <c:pt idx="0">
                  <c:v>72.0</c:v>
                </c:pt>
                <c:pt idx="1">
                  <c:v>5.6</c:v>
                </c:pt>
                <c:pt idx="2">
                  <c:v>5.6</c:v>
                </c:pt>
                <c:pt idx="3">
                  <c:v>2.2</c:v>
                </c:pt>
                <c:pt idx="4">
                  <c:v>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1957-45D0-8BF1-8A951E1BBF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44900906235974"/>
          <c:y val="0.151572981880441"/>
          <c:w val="0.169680379458117"/>
          <c:h val="0.8484270181195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1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900" i="1" dirty="0">
                <a:solidFill>
                  <a:schemeClr val="tx1"/>
                </a:solidFill>
              </a:rPr>
              <a:t>Simulated System Operation Dispatch </a:t>
            </a:r>
            <a:r>
              <a:rPr lang="en-US" sz="900" i="1" baseline="0" dirty="0">
                <a:solidFill>
                  <a:schemeClr val="tx1"/>
                </a:solidFill>
              </a:rPr>
              <a:t>over One Year</a:t>
            </a:r>
            <a:endParaRPr lang="en-US" sz="900" i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85057258786526"/>
          <c:y val="0.02604237035008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1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v>Nuclear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'graph dispatch'!$A$2:$A$145</c:f>
              <c:numCache>
                <c:formatCode>General</c:formatCode>
                <c:ptCount val="144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21.0</c:v>
                </c:pt>
                <c:pt idx="21">
                  <c:v>22.0</c:v>
                </c:pt>
                <c:pt idx="22">
                  <c:v>23.0</c:v>
                </c:pt>
                <c:pt idx="23">
                  <c:v>24.0</c:v>
                </c:pt>
                <c:pt idx="24">
                  <c:v>25.0</c:v>
                </c:pt>
                <c:pt idx="25">
                  <c:v>26.0</c:v>
                </c:pt>
                <c:pt idx="26">
                  <c:v>27.0</c:v>
                </c:pt>
                <c:pt idx="27">
                  <c:v>28.0</c:v>
                </c:pt>
                <c:pt idx="28">
                  <c:v>29.0</c:v>
                </c:pt>
                <c:pt idx="29">
                  <c:v>30.0</c:v>
                </c:pt>
                <c:pt idx="30">
                  <c:v>31.0</c:v>
                </c:pt>
                <c:pt idx="31">
                  <c:v>32.0</c:v>
                </c:pt>
                <c:pt idx="32">
                  <c:v>33.0</c:v>
                </c:pt>
                <c:pt idx="33">
                  <c:v>34.0</c:v>
                </c:pt>
                <c:pt idx="34">
                  <c:v>35.0</c:v>
                </c:pt>
                <c:pt idx="35">
                  <c:v>36.0</c:v>
                </c:pt>
                <c:pt idx="36">
                  <c:v>37.0</c:v>
                </c:pt>
                <c:pt idx="37">
                  <c:v>38.0</c:v>
                </c:pt>
                <c:pt idx="38">
                  <c:v>39.0</c:v>
                </c:pt>
                <c:pt idx="39">
                  <c:v>40.0</c:v>
                </c:pt>
                <c:pt idx="40">
                  <c:v>41.0</c:v>
                </c:pt>
                <c:pt idx="41">
                  <c:v>42.0</c:v>
                </c:pt>
                <c:pt idx="42">
                  <c:v>43.0</c:v>
                </c:pt>
                <c:pt idx="43">
                  <c:v>44.0</c:v>
                </c:pt>
                <c:pt idx="44">
                  <c:v>45.0</c:v>
                </c:pt>
                <c:pt idx="45">
                  <c:v>46.0</c:v>
                </c:pt>
                <c:pt idx="46">
                  <c:v>47.0</c:v>
                </c:pt>
                <c:pt idx="47">
                  <c:v>48.0</c:v>
                </c:pt>
                <c:pt idx="48">
                  <c:v>49.0</c:v>
                </c:pt>
                <c:pt idx="49">
                  <c:v>50.0</c:v>
                </c:pt>
                <c:pt idx="50">
                  <c:v>51.0</c:v>
                </c:pt>
                <c:pt idx="51">
                  <c:v>52.0</c:v>
                </c:pt>
                <c:pt idx="52">
                  <c:v>53.0</c:v>
                </c:pt>
                <c:pt idx="53">
                  <c:v>54.0</c:v>
                </c:pt>
                <c:pt idx="54">
                  <c:v>55.0</c:v>
                </c:pt>
                <c:pt idx="55">
                  <c:v>56.0</c:v>
                </c:pt>
                <c:pt idx="56">
                  <c:v>57.0</c:v>
                </c:pt>
                <c:pt idx="57">
                  <c:v>58.0</c:v>
                </c:pt>
                <c:pt idx="58">
                  <c:v>59.0</c:v>
                </c:pt>
                <c:pt idx="59">
                  <c:v>60.0</c:v>
                </c:pt>
                <c:pt idx="60">
                  <c:v>61.0</c:v>
                </c:pt>
                <c:pt idx="61">
                  <c:v>62.0</c:v>
                </c:pt>
                <c:pt idx="62">
                  <c:v>63.0</c:v>
                </c:pt>
                <c:pt idx="63">
                  <c:v>64.0</c:v>
                </c:pt>
                <c:pt idx="64">
                  <c:v>65.0</c:v>
                </c:pt>
                <c:pt idx="65">
                  <c:v>66.0</c:v>
                </c:pt>
                <c:pt idx="66">
                  <c:v>67.0</c:v>
                </c:pt>
                <c:pt idx="67">
                  <c:v>68.0</c:v>
                </c:pt>
                <c:pt idx="68">
                  <c:v>69.0</c:v>
                </c:pt>
                <c:pt idx="69">
                  <c:v>70.0</c:v>
                </c:pt>
                <c:pt idx="70">
                  <c:v>71.0</c:v>
                </c:pt>
                <c:pt idx="71">
                  <c:v>72.0</c:v>
                </c:pt>
                <c:pt idx="72">
                  <c:v>73.0</c:v>
                </c:pt>
                <c:pt idx="73">
                  <c:v>74.0</c:v>
                </c:pt>
                <c:pt idx="74">
                  <c:v>75.0</c:v>
                </c:pt>
                <c:pt idx="75">
                  <c:v>76.0</c:v>
                </c:pt>
                <c:pt idx="76">
                  <c:v>77.0</c:v>
                </c:pt>
                <c:pt idx="77">
                  <c:v>78.0</c:v>
                </c:pt>
                <c:pt idx="78">
                  <c:v>79.0</c:v>
                </c:pt>
                <c:pt idx="79">
                  <c:v>80.0</c:v>
                </c:pt>
                <c:pt idx="80">
                  <c:v>81.0</c:v>
                </c:pt>
                <c:pt idx="81">
                  <c:v>82.0</c:v>
                </c:pt>
                <c:pt idx="82">
                  <c:v>83.0</c:v>
                </c:pt>
                <c:pt idx="83">
                  <c:v>84.0</c:v>
                </c:pt>
                <c:pt idx="84">
                  <c:v>85.0</c:v>
                </c:pt>
                <c:pt idx="85">
                  <c:v>86.0</c:v>
                </c:pt>
                <c:pt idx="86">
                  <c:v>87.0</c:v>
                </c:pt>
                <c:pt idx="87">
                  <c:v>88.0</c:v>
                </c:pt>
                <c:pt idx="88">
                  <c:v>89.0</c:v>
                </c:pt>
                <c:pt idx="89">
                  <c:v>90.0</c:v>
                </c:pt>
                <c:pt idx="90">
                  <c:v>91.0</c:v>
                </c:pt>
                <c:pt idx="91">
                  <c:v>92.0</c:v>
                </c:pt>
                <c:pt idx="92">
                  <c:v>93.0</c:v>
                </c:pt>
                <c:pt idx="93">
                  <c:v>94.0</c:v>
                </c:pt>
                <c:pt idx="94">
                  <c:v>95.0</c:v>
                </c:pt>
                <c:pt idx="95">
                  <c:v>96.0</c:v>
                </c:pt>
                <c:pt idx="96">
                  <c:v>97.0</c:v>
                </c:pt>
                <c:pt idx="97">
                  <c:v>98.0</c:v>
                </c:pt>
                <c:pt idx="98">
                  <c:v>99.0</c:v>
                </c:pt>
                <c:pt idx="99">
                  <c:v>100.0</c:v>
                </c:pt>
                <c:pt idx="100">
                  <c:v>101.0</c:v>
                </c:pt>
                <c:pt idx="101">
                  <c:v>102.0</c:v>
                </c:pt>
                <c:pt idx="102">
                  <c:v>103.0</c:v>
                </c:pt>
                <c:pt idx="103">
                  <c:v>104.0</c:v>
                </c:pt>
                <c:pt idx="104">
                  <c:v>105.0</c:v>
                </c:pt>
                <c:pt idx="105">
                  <c:v>106.0</c:v>
                </c:pt>
                <c:pt idx="106">
                  <c:v>107.0</c:v>
                </c:pt>
                <c:pt idx="107">
                  <c:v>108.0</c:v>
                </c:pt>
                <c:pt idx="108">
                  <c:v>109.0</c:v>
                </c:pt>
                <c:pt idx="109">
                  <c:v>110.0</c:v>
                </c:pt>
                <c:pt idx="110">
                  <c:v>111.0</c:v>
                </c:pt>
                <c:pt idx="111">
                  <c:v>112.0</c:v>
                </c:pt>
                <c:pt idx="112">
                  <c:v>113.0</c:v>
                </c:pt>
                <c:pt idx="113">
                  <c:v>114.0</c:v>
                </c:pt>
                <c:pt idx="114">
                  <c:v>115.0</c:v>
                </c:pt>
                <c:pt idx="115">
                  <c:v>116.0</c:v>
                </c:pt>
                <c:pt idx="116">
                  <c:v>117.0</c:v>
                </c:pt>
                <c:pt idx="117">
                  <c:v>118.0</c:v>
                </c:pt>
                <c:pt idx="118">
                  <c:v>119.0</c:v>
                </c:pt>
                <c:pt idx="119">
                  <c:v>120.0</c:v>
                </c:pt>
                <c:pt idx="120">
                  <c:v>121.0</c:v>
                </c:pt>
                <c:pt idx="121">
                  <c:v>122.0</c:v>
                </c:pt>
                <c:pt idx="122">
                  <c:v>123.0</c:v>
                </c:pt>
                <c:pt idx="123">
                  <c:v>124.0</c:v>
                </c:pt>
                <c:pt idx="124">
                  <c:v>125.0</c:v>
                </c:pt>
                <c:pt idx="125">
                  <c:v>126.0</c:v>
                </c:pt>
                <c:pt idx="126">
                  <c:v>127.0</c:v>
                </c:pt>
                <c:pt idx="127">
                  <c:v>128.0</c:v>
                </c:pt>
                <c:pt idx="128">
                  <c:v>129.0</c:v>
                </c:pt>
                <c:pt idx="129">
                  <c:v>130.0</c:v>
                </c:pt>
                <c:pt idx="130">
                  <c:v>131.0</c:v>
                </c:pt>
                <c:pt idx="131">
                  <c:v>132.0</c:v>
                </c:pt>
                <c:pt idx="132">
                  <c:v>133.0</c:v>
                </c:pt>
                <c:pt idx="133">
                  <c:v>134.0</c:v>
                </c:pt>
                <c:pt idx="134">
                  <c:v>135.0</c:v>
                </c:pt>
                <c:pt idx="135">
                  <c:v>136.0</c:v>
                </c:pt>
                <c:pt idx="136">
                  <c:v>137.0</c:v>
                </c:pt>
                <c:pt idx="137">
                  <c:v>138.0</c:v>
                </c:pt>
                <c:pt idx="138">
                  <c:v>139.0</c:v>
                </c:pt>
                <c:pt idx="139">
                  <c:v>140.0</c:v>
                </c:pt>
                <c:pt idx="140">
                  <c:v>141.0</c:v>
                </c:pt>
                <c:pt idx="141">
                  <c:v>142.0</c:v>
                </c:pt>
                <c:pt idx="142">
                  <c:v>143.0</c:v>
                </c:pt>
                <c:pt idx="143">
                  <c:v>144.0</c:v>
                </c:pt>
              </c:numCache>
            </c:numRef>
          </c:cat>
          <c:val>
            <c:numRef>
              <c:f>'graph dispatch'!$K$2:$K$145</c:f>
              <c:numCache>
                <c:formatCode>General</c:formatCode>
                <c:ptCount val="144"/>
                <c:pt idx="0">
                  <c:v>62.2356011975468</c:v>
                </c:pt>
                <c:pt idx="1">
                  <c:v>57.69480690452161</c:v>
                </c:pt>
                <c:pt idx="2">
                  <c:v>59.8316509098584</c:v>
                </c:pt>
                <c:pt idx="3">
                  <c:v>72.11850863065196</c:v>
                </c:pt>
                <c:pt idx="4">
                  <c:v>68.64613477692617</c:v>
                </c:pt>
                <c:pt idx="5">
                  <c:v>67.7112666971181</c:v>
                </c:pt>
                <c:pt idx="6">
                  <c:v>62.2356011975468</c:v>
                </c:pt>
                <c:pt idx="7">
                  <c:v>57.69480690452161</c:v>
                </c:pt>
                <c:pt idx="8">
                  <c:v>59.8316509098584</c:v>
                </c:pt>
                <c:pt idx="9">
                  <c:v>72.11850863065196</c:v>
                </c:pt>
                <c:pt idx="10">
                  <c:v>68.64613477692617</c:v>
                </c:pt>
                <c:pt idx="11">
                  <c:v>67.7112666971181</c:v>
                </c:pt>
                <c:pt idx="12">
                  <c:v>63.91878195182339</c:v>
                </c:pt>
                <c:pt idx="13">
                  <c:v>59.2551804967224</c:v>
                </c:pt>
                <c:pt idx="14">
                  <c:v>61.44981609779328</c:v>
                </c:pt>
                <c:pt idx="15">
                  <c:v>74.068975620903</c:v>
                </c:pt>
                <c:pt idx="16">
                  <c:v>70.50269036068667</c:v>
                </c:pt>
                <c:pt idx="17">
                  <c:v>69.54253848945628</c:v>
                </c:pt>
                <c:pt idx="18">
                  <c:v>63.91878195182339</c:v>
                </c:pt>
                <c:pt idx="19">
                  <c:v>59.2551804967224</c:v>
                </c:pt>
                <c:pt idx="20">
                  <c:v>61.44981609779328</c:v>
                </c:pt>
                <c:pt idx="21">
                  <c:v>74.068975620903</c:v>
                </c:pt>
                <c:pt idx="22">
                  <c:v>70.50269036068667</c:v>
                </c:pt>
                <c:pt idx="23">
                  <c:v>69.54253848945628</c:v>
                </c:pt>
                <c:pt idx="24">
                  <c:v>58.646466720905</c:v>
                </c:pt>
                <c:pt idx="25">
                  <c:v>54.3675405714317</c:v>
                </c:pt>
                <c:pt idx="26">
                  <c:v>56.3811525304287</c:v>
                </c:pt>
                <c:pt idx="27">
                  <c:v>67.95942571428958</c:v>
                </c:pt>
                <c:pt idx="28">
                  <c:v>64.6873040711054</c:v>
                </c:pt>
                <c:pt idx="29">
                  <c:v>63.80634994395121</c:v>
                </c:pt>
                <c:pt idx="30">
                  <c:v>58.646466720905</c:v>
                </c:pt>
                <c:pt idx="31">
                  <c:v>54.3675405714317</c:v>
                </c:pt>
                <c:pt idx="32">
                  <c:v>56.3811525304287</c:v>
                </c:pt>
                <c:pt idx="33">
                  <c:v>67.95942571428958</c:v>
                </c:pt>
                <c:pt idx="34">
                  <c:v>64.6873040711054</c:v>
                </c:pt>
                <c:pt idx="35">
                  <c:v>63.80634994395121</c:v>
                </c:pt>
                <c:pt idx="36">
                  <c:v>58.0793827951405</c:v>
                </c:pt>
                <c:pt idx="37">
                  <c:v>53.84183186184938</c:v>
                </c:pt>
                <c:pt idx="38">
                  <c:v>55.8359731342302</c:v>
                </c:pt>
                <c:pt idx="39">
                  <c:v>67.30228982731168</c:v>
                </c:pt>
                <c:pt idx="40">
                  <c:v>64.0618080712469</c:v>
                </c:pt>
                <c:pt idx="41">
                  <c:v>63.1893723588034</c:v>
                </c:pt>
                <c:pt idx="42">
                  <c:v>58.0793827951405</c:v>
                </c:pt>
                <c:pt idx="43">
                  <c:v>53.84183186184938</c:v>
                </c:pt>
                <c:pt idx="44">
                  <c:v>55.8359731342302</c:v>
                </c:pt>
                <c:pt idx="45">
                  <c:v>67.30228982731168</c:v>
                </c:pt>
                <c:pt idx="46">
                  <c:v>64.0618080712469</c:v>
                </c:pt>
                <c:pt idx="47">
                  <c:v>63.1893723588034</c:v>
                </c:pt>
                <c:pt idx="48">
                  <c:v>57.42616013273401</c:v>
                </c:pt>
                <c:pt idx="49">
                  <c:v>53.236269215261</c:v>
                </c:pt>
                <c:pt idx="50">
                  <c:v>55.2079822487647</c:v>
                </c:pt>
                <c:pt idx="51">
                  <c:v>66.54533651907627</c:v>
                </c:pt>
                <c:pt idx="52">
                  <c:v>63.34130067580018</c:v>
                </c:pt>
                <c:pt idx="53">
                  <c:v>62.47867730555861</c:v>
                </c:pt>
                <c:pt idx="54">
                  <c:v>57.42616013273401</c:v>
                </c:pt>
                <c:pt idx="55">
                  <c:v>53.236269215261</c:v>
                </c:pt>
                <c:pt idx="56">
                  <c:v>55.2079822487647</c:v>
                </c:pt>
                <c:pt idx="57">
                  <c:v>66.54533651907627</c:v>
                </c:pt>
                <c:pt idx="58">
                  <c:v>63.34130067580018</c:v>
                </c:pt>
                <c:pt idx="59">
                  <c:v>62.47867730555861</c:v>
                </c:pt>
                <c:pt idx="60">
                  <c:v>68.46394713204538</c:v>
                </c:pt>
                <c:pt idx="61">
                  <c:v>63.4687242301507</c:v>
                </c:pt>
                <c:pt idx="62">
                  <c:v>65.81941695578908</c:v>
                </c:pt>
                <c:pt idx="63">
                  <c:v>79.33590528768838</c:v>
                </c:pt>
                <c:pt idx="64">
                  <c:v>75.51602702878681</c:v>
                </c:pt>
                <c:pt idx="65">
                  <c:v>74.4876002511896</c:v>
                </c:pt>
                <c:pt idx="66">
                  <c:v>68.46394713204538</c:v>
                </c:pt>
                <c:pt idx="67">
                  <c:v>63.4687242301507</c:v>
                </c:pt>
                <c:pt idx="68">
                  <c:v>65.81941695578908</c:v>
                </c:pt>
                <c:pt idx="69">
                  <c:v>79.33590528768838</c:v>
                </c:pt>
                <c:pt idx="70">
                  <c:v>75.51602702878681</c:v>
                </c:pt>
                <c:pt idx="71">
                  <c:v>74.4876002511896</c:v>
                </c:pt>
                <c:pt idx="72">
                  <c:v>69.12674059907047</c:v>
                </c:pt>
                <c:pt idx="73">
                  <c:v>64.0831593824072</c:v>
                </c:pt>
                <c:pt idx="74">
                  <c:v>66.4566089581368</c:v>
                </c:pt>
                <c:pt idx="75">
                  <c:v>80.103949228009</c:v>
                </c:pt>
                <c:pt idx="76">
                  <c:v>76.24709106273498</c:v>
                </c:pt>
                <c:pt idx="77">
                  <c:v>75.20870817570996</c:v>
                </c:pt>
                <c:pt idx="78">
                  <c:v>69.12674059907047</c:v>
                </c:pt>
                <c:pt idx="79">
                  <c:v>64.0831593824072</c:v>
                </c:pt>
                <c:pt idx="80">
                  <c:v>66.4566089581368</c:v>
                </c:pt>
                <c:pt idx="81">
                  <c:v>80.103949228009</c:v>
                </c:pt>
                <c:pt idx="82">
                  <c:v>76.24709106273498</c:v>
                </c:pt>
                <c:pt idx="83">
                  <c:v>75.20870817570996</c:v>
                </c:pt>
                <c:pt idx="84">
                  <c:v>71.78270035924618</c:v>
                </c:pt>
                <c:pt idx="85">
                  <c:v>66.54533669829951</c:v>
                </c:pt>
                <c:pt idx="86">
                  <c:v>69.0099779968171</c:v>
                </c:pt>
                <c:pt idx="87">
                  <c:v>83.18167087287434</c:v>
                </c:pt>
                <c:pt idx="88">
                  <c:v>79.17662605799268</c:v>
                </c:pt>
                <c:pt idx="89">
                  <c:v>78.09834684228655</c:v>
                </c:pt>
                <c:pt idx="90">
                  <c:v>71.78270035924618</c:v>
                </c:pt>
                <c:pt idx="91">
                  <c:v>66.54533669829951</c:v>
                </c:pt>
                <c:pt idx="92">
                  <c:v>69.0099779968171</c:v>
                </c:pt>
                <c:pt idx="93">
                  <c:v>83.18167087287434</c:v>
                </c:pt>
                <c:pt idx="94">
                  <c:v>79.17662605799268</c:v>
                </c:pt>
                <c:pt idx="95">
                  <c:v>78.09834684228655</c:v>
                </c:pt>
                <c:pt idx="96">
                  <c:v>71.7276674207091</c:v>
                </c:pt>
                <c:pt idx="97">
                  <c:v>66.4943190379702</c:v>
                </c:pt>
                <c:pt idx="98">
                  <c:v>68.95707079412698</c:v>
                </c:pt>
                <c:pt idx="99">
                  <c:v>83.11789879746267</c:v>
                </c:pt>
                <c:pt idx="100">
                  <c:v>79.1159244909909</c:v>
                </c:pt>
                <c:pt idx="101">
                  <c:v>78.03847194903078</c:v>
                </c:pt>
                <c:pt idx="102">
                  <c:v>71.7276674207091</c:v>
                </c:pt>
                <c:pt idx="103">
                  <c:v>66.4943190379702</c:v>
                </c:pt>
                <c:pt idx="104">
                  <c:v>68.95707079412698</c:v>
                </c:pt>
                <c:pt idx="105">
                  <c:v>83.11789879746267</c:v>
                </c:pt>
                <c:pt idx="106">
                  <c:v>79.1159244909909</c:v>
                </c:pt>
                <c:pt idx="107">
                  <c:v>78.03847194903078</c:v>
                </c:pt>
                <c:pt idx="108">
                  <c:v>61.9484708724719</c:v>
                </c:pt>
                <c:pt idx="109">
                  <c:v>57.4286259993344</c:v>
                </c:pt>
                <c:pt idx="110">
                  <c:v>59.55561145583288</c:v>
                </c:pt>
                <c:pt idx="111">
                  <c:v>71.78578249916798</c:v>
                </c:pt>
                <c:pt idx="112">
                  <c:v>68.32942879812357</c:v>
                </c:pt>
                <c:pt idx="113">
                  <c:v>67.39887382802267</c:v>
                </c:pt>
                <c:pt idx="114">
                  <c:v>61.9484708724719</c:v>
                </c:pt>
                <c:pt idx="115">
                  <c:v>57.4286259993344</c:v>
                </c:pt>
                <c:pt idx="116">
                  <c:v>59.55561145583288</c:v>
                </c:pt>
                <c:pt idx="117">
                  <c:v>71.78578249916798</c:v>
                </c:pt>
                <c:pt idx="118">
                  <c:v>68.32942879812357</c:v>
                </c:pt>
                <c:pt idx="119">
                  <c:v>67.39887382802267</c:v>
                </c:pt>
                <c:pt idx="120">
                  <c:v>71.20843888422694</c:v>
                </c:pt>
                <c:pt idx="121">
                  <c:v>66.01297412323937</c:v>
                </c:pt>
                <c:pt idx="122">
                  <c:v>68.45789829575868</c:v>
                </c:pt>
                <c:pt idx="123">
                  <c:v>82.5162176540492</c:v>
                </c:pt>
                <c:pt idx="124">
                  <c:v>78.5432131905531</c:v>
                </c:pt>
                <c:pt idx="125">
                  <c:v>77.47356020665208</c:v>
                </c:pt>
                <c:pt idx="126">
                  <c:v>71.20843888422694</c:v>
                </c:pt>
                <c:pt idx="127">
                  <c:v>66.01297412323937</c:v>
                </c:pt>
                <c:pt idx="128">
                  <c:v>68.45789829575868</c:v>
                </c:pt>
                <c:pt idx="129">
                  <c:v>82.5162176540492</c:v>
                </c:pt>
                <c:pt idx="130">
                  <c:v>78.5432131905531</c:v>
                </c:pt>
                <c:pt idx="131">
                  <c:v>77.47356020665208</c:v>
                </c:pt>
                <c:pt idx="132">
                  <c:v>71.56735222878248</c:v>
                </c:pt>
                <c:pt idx="133">
                  <c:v>66.3457006609627</c:v>
                </c:pt>
                <c:pt idx="134">
                  <c:v>68.80294803457566</c:v>
                </c:pt>
                <c:pt idx="135">
                  <c:v>82.93212582620328</c:v>
                </c:pt>
                <c:pt idx="136">
                  <c:v>78.93909614740588</c:v>
                </c:pt>
                <c:pt idx="137">
                  <c:v>77.8640517697883</c:v>
                </c:pt>
                <c:pt idx="138">
                  <c:v>71.56735222878248</c:v>
                </c:pt>
                <c:pt idx="139">
                  <c:v>66.3457006609627</c:v>
                </c:pt>
                <c:pt idx="140">
                  <c:v>68.80294803457566</c:v>
                </c:pt>
                <c:pt idx="141">
                  <c:v>82.93212582620328</c:v>
                </c:pt>
                <c:pt idx="142">
                  <c:v>78.93909614740588</c:v>
                </c:pt>
                <c:pt idx="143">
                  <c:v>77.8640517697883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BF9-439A-9807-6386C3410704}"/>
            </c:ext>
          </c:extLst>
        </c:ser>
        <c:ser>
          <c:idx val="2"/>
          <c:order val="2"/>
          <c:tx>
            <c:v>Solar</c:v>
          </c:tx>
          <c:spPr>
            <a:solidFill>
              <a:srgbClr val="FFFF00"/>
            </a:solidFill>
            <a:ln>
              <a:noFill/>
            </a:ln>
            <a:effectLst/>
          </c:spPr>
          <c:cat>
            <c:numRef>
              <c:f>'graph dispatch'!$A$2:$A$145</c:f>
              <c:numCache>
                <c:formatCode>General</c:formatCode>
                <c:ptCount val="144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10.0</c:v>
                </c:pt>
                <c:pt idx="10">
                  <c:v>11.0</c:v>
                </c:pt>
                <c:pt idx="11">
                  <c:v>12.0</c:v>
                </c:pt>
                <c:pt idx="12">
                  <c:v>13.0</c:v>
                </c:pt>
                <c:pt idx="13">
                  <c:v>14.0</c:v>
                </c:pt>
                <c:pt idx="14">
                  <c:v>15.0</c:v>
                </c:pt>
                <c:pt idx="15">
                  <c:v>16.0</c:v>
                </c:pt>
                <c:pt idx="16">
                  <c:v>17.0</c:v>
                </c:pt>
                <c:pt idx="17">
                  <c:v>18.0</c:v>
                </c:pt>
                <c:pt idx="18">
                  <c:v>19.0</c:v>
                </c:pt>
                <c:pt idx="19">
                  <c:v>20.0</c:v>
                </c:pt>
                <c:pt idx="20">
                  <c:v>21.0</c:v>
                </c:pt>
                <c:pt idx="21">
                  <c:v>22.0</c:v>
                </c:pt>
                <c:pt idx="22">
                  <c:v>23.0</c:v>
                </c:pt>
                <c:pt idx="23">
                  <c:v>24.0</c:v>
                </c:pt>
                <c:pt idx="24">
                  <c:v>25.0</c:v>
                </c:pt>
                <c:pt idx="25">
                  <c:v>26.0</c:v>
                </c:pt>
                <c:pt idx="26">
                  <c:v>27.0</c:v>
                </c:pt>
                <c:pt idx="27">
                  <c:v>28.0</c:v>
                </c:pt>
                <c:pt idx="28">
                  <c:v>29.0</c:v>
                </c:pt>
                <c:pt idx="29">
                  <c:v>30.0</c:v>
                </c:pt>
                <c:pt idx="30">
                  <c:v>31.0</c:v>
                </c:pt>
                <c:pt idx="31">
                  <c:v>32.0</c:v>
                </c:pt>
                <c:pt idx="32">
                  <c:v>33.0</c:v>
                </c:pt>
                <c:pt idx="33">
                  <c:v>34.0</c:v>
                </c:pt>
                <c:pt idx="34">
                  <c:v>35.0</c:v>
                </c:pt>
                <c:pt idx="35">
                  <c:v>36.0</c:v>
                </c:pt>
                <c:pt idx="36">
                  <c:v>37.0</c:v>
                </c:pt>
                <c:pt idx="37">
                  <c:v>38.0</c:v>
                </c:pt>
                <c:pt idx="38">
                  <c:v>39.0</c:v>
                </c:pt>
                <c:pt idx="39">
                  <c:v>40.0</c:v>
                </c:pt>
                <c:pt idx="40">
                  <c:v>41.0</c:v>
                </c:pt>
                <c:pt idx="41">
                  <c:v>42.0</c:v>
                </c:pt>
                <c:pt idx="42">
                  <c:v>43.0</c:v>
                </c:pt>
                <c:pt idx="43">
                  <c:v>44.0</c:v>
                </c:pt>
                <c:pt idx="44">
                  <c:v>45.0</c:v>
                </c:pt>
                <c:pt idx="45">
                  <c:v>46.0</c:v>
                </c:pt>
                <c:pt idx="46">
                  <c:v>47.0</c:v>
                </c:pt>
                <c:pt idx="47">
                  <c:v>48.0</c:v>
                </c:pt>
                <c:pt idx="48">
                  <c:v>49.0</c:v>
                </c:pt>
                <c:pt idx="49">
                  <c:v>50.0</c:v>
                </c:pt>
                <c:pt idx="50">
                  <c:v>51.0</c:v>
                </c:pt>
                <c:pt idx="51">
                  <c:v>52.0</c:v>
                </c:pt>
                <c:pt idx="52">
                  <c:v>53.0</c:v>
                </c:pt>
                <c:pt idx="53">
                  <c:v>54.0</c:v>
                </c:pt>
                <c:pt idx="54">
                  <c:v>55.0</c:v>
                </c:pt>
                <c:pt idx="55">
                  <c:v>56.0</c:v>
                </c:pt>
                <c:pt idx="56">
                  <c:v>57.0</c:v>
                </c:pt>
                <c:pt idx="57">
                  <c:v>58.0</c:v>
                </c:pt>
                <c:pt idx="58">
                  <c:v>59.0</c:v>
                </c:pt>
                <c:pt idx="59">
                  <c:v>60.0</c:v>
                </c:pt>
                <c:pt idx="60">
                  <c:v>61.0</c:v>
                </c:pt>
                <c:pt idx="61">
                  <c:v>62.0</c:v>
                </c:pt>
                <c:pt idx="62">
                  <c:v>63.0</c:v>
                </c:pt>
                <c:pt idx="63">
                  <c:v>64.0</c:v>
                </c:pt>
                <c:pt idx="64">
                  <c:v>65.0</c:v>
                </c:pt>
                <c:pt idx="65">
                  <c:v>66.0</c:v>
                </c:pt>
                <c:pt idx="66">
                  <c:v>67.0</c:v>
                </c:pt>
                <c:pt idx="67">
                  <c:v>68.0</c:v>
                </c:pt>
                <c:pt idx="68">
                  <c:v>69.0</c:v>
                </c:pt>
                <c:pt idx="69">
                  <c:v>70.0</c:v>
                </c:pt>
                <c:pt idx="70">
                  <c:v>71.0</c:v>
                </c:pt>
                <c:pt idx="71">
                  <c:v>72.0</c:v>
                </c:pt>
                <c:pt idx="72">
                  <c:v>73.0</c:v>
                </c:pt>
                <c:pt idx="73">
                  <c:v>74.0</c:v>
                </c:pt>
                <c:pt idx="74">
                  <c:v>75.0</c:v>
                </c:pt>
                <c:pt idx="75">
                  <c:v>76.0</c:v>
                </c:pt>
                <c:pt idx="76">
                  <c:v>77.0</c:v>
                </c:pt>
                <c:pt idx="77">
                  <c:v>78.0</c:v>
                </c:pt>
                <c:pt idx="78">
                  <c:v>79.0</c:v>
                </c:pt>
                <c:pt idx="79">
                  <c:v>80.0</c:v>
                </c:pt>
                <c:pt idx="80">
                  <c:v>81.0</c:v>
                </c:pt>
                <c:pt idx="81">
                  <c:v>82.0</c:v>
                </c:pt>
                <c:pt idx="82">
                  <c:v>83.0</c:v>
                </c:pt>
                <c:pt idx="83">
                  <c:v>84.0</c:v>
                </c:pt>
                <c:pt idx="84">
                  <c:v>85.0</c:v>
                </c:pt>
                <c:pt idx="85">
                  <c:v>86.0</c:v>
                </c:pt>
                <c:pt idx="86">
                  <c:v>87.0</c:v>
                </c:pt>
                <c:pt idx="87">
                  <c:v>88.0</c:v>
                </c:pt>
                <c:pt idx="88">
                  <c:v>89.0</c:v>
                </c:pt>
                <c:pt idx="89">
                  <c:v>90.0</c:v>
                </c:pt>
                <c:pt idx="90">
                  <c:v>91.0</c:v>
                </c:pt>
                <c:pt idx="91">
                  <c:v>92.0</c:v>
                </c:pt>
                <c:pt idx="92">
                  <c:v>93.0</c:v>
                </c:pt>
                <c:pt idx="93">
                  <c:v>94.0</c:v>
                </c:pt>
                <c:pt idx="94">
                  <c:v>95.0</c:v>
                </c:pt>
                <c:pt idx="95">
                  <c:v>96.0</c:v>
                </c:pt>
                <c:pt idx="96">
                  <c:v>97.0</c:v>
                </c:pt>
                <c:pt idx="97">
                  <c:v>98.0</c:v>
                </c:pt>
                <c:pt idx="98">
                  <c:v>99.0</c:v>
                </c:pt>
                <c:pt idx="99">
                  <c:v>100.0</c:v>
                </c:pt>
                <c:pt idx="100">
                  <c:v>101.0</c:v>
                </c:pt>
                <c:pt idx="101">
                  <c:v>102.0</c:v>
                </c:pt>
                <c:pt idx="102">
                  <c:v>103.0</c:v>
                </c:pt>
                <c:pt idx="103">
                  <c:v>104.0</c:v>
                </c:pt>
                <c:pt idx="104">
                  <c:v>105.0</c:v>
                </c:pt>
                <c:pt idx="105">
                  <c:v>106.0</c:v>
                </c:pt>
                <c:pt idx="106">
                  <c:v>107.0</c:v>
                </c:pt>
                <c:pt idx="107">
                  <c:v>108.0</c:v>
                </c:pt>
                <c:pt idx="108">
                  <c:v>109.0</c:v>
                </c:pt>
                <c:pt idx="109">
                  <c:v>110.0</c:v>
                </c:pt>
                <c:pt idx="110">
                  <c:v>111.0</c:v>
                </c:pt>
                <c:pt idx="111">
                  <c:v>112.0</c:v>
                </c:pt>
                <c:pt idx="112">
                  <c:v>113.0</c:v>
                </c:pt>
                <c:pt idx="113">
                  <c:v>114.0</c:v>
                </c:pt>
                <c:pt idx="114">
                  <c:v>115.0</c:v>
                </c:pt>
                <c:pt idx="115">
                  <c:v>116.0</c:v>
                </c:pt>
                <c:pt idx="116">
                  <c:v>117.0</c:v>
                </c:pt>
                <c:pt idx="117">
                  <c:v>118.0</c:v>
                </c:pt>
                <c:pt idx="118">
                  <c:v>119.0</c:v>
                </c:pt>
                <c:pt idx="119">
                  <c:v>120.0</c:v>
                </c:pt>
                <c:pt idx="120">
                  <c:v>121.0</c:v>
                </c:pt>
                <c:pt idx="121">
                  <c:v>122.0</c:v>
                </c:pt>
                <c:pt idx="122">
                  <c:v>123.0</c:v>
                </c:pt>
                <c:pt idx="123">
                  <c:v>124.0</c:v>
                </c:pt>
                <c:pt idx="124">
                  <c:v>125.0</c:v>
                </c:pt>
                <c:pt idx="125">
                  <c:v>126.0</c:v>
                </c:pt>
                <c:pt idx="126">
                  <c:v>127.0</c:v>
                </c:pt>
                <c:pt idx="127">
                  <c:v>128.0</c:v>
                </c:pt>
                <c:pt idx="128">
                  <c:v>129.0</c:v>
                </c:pt>
                <c:pt idx="129">
                  <c:v>130.0</c:v>
                </c:pt>
                <c:pt idx="130">
                  <c:v>131.0</c:v>
                </c:pt>
                <c:pt idx="131">
                  <c:v>132.0</c:v>
                </c:pt>
                <c:pt idx="132">
                  <c:v>133.0</c:v>
                </c:pt>
                <c:pt idx="133">
                  <c:v>134.0</c:v>
                </c:pt>
                <c:pt idx="134">
                  <c:v>135.0</c:v>
                </c:pt>
                <c:pt idx="135">
                  <c:v>136.0</c:v>
                </c:pt>
                <c:pt idx="136">
                  <c:v>137.0</c:v>
                </c:pt>
                <c:pt idx="137">
                  <c:v>138.0</c:v>
                </c:pt>
                <c:pt idx="138">
                  <c:v>139.0</c:v>
                </c:pt>
                <c:pt idx="139">
                  <c:v>140.0</c:v>
                </c:pt>
                <c:pt idx="140">
                  <c:v>141.0</c:v>
                </c:pt>
                <c:pt idx="141">
                  <c:v>142.0</c:v>
                </c:pt>
                <c:pt idx="142">
                  <c:v>143.0</c:v>
                </c:pt>
                <c:pt idx="143">
                  <c:v>144.0</c:v>
                </c:pt>
              </c:numCache>
            </c:numRef>
          </c:cat>
          <c:val>
            <c:numRef>
              <c:f>'graph dispatch'!$J$2:$J$145</c:f>
              <c:numCache>
                <c:formatCode>General</c:formatCode>
                <c:ptCount val="144"/>
                <c:pt idx="0">
                  <c:v>0.0</c:v>
                </c:pt>
                <c:pt idx="1">
                  <c:v>0.0</c:v>
                </c:pt>
                <c:pt idx="2">
                  <c:v>23.02632142857142</c:v>
                </c:pt>
                <c:pt idx="3">
                  <c:v>42.46400000000001</c:v>
                </c:pt>
                <c:pt idx="4">
                  <c:v>10.85981285714286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6.656627142857142</c:v>
                </c:pt>
                <c:pt idx="9">
                  <c:v>40.04184285714284</c:v>
                </c:pt>
                <c:pt idx="10">
                  <c:v>13.5622242857143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23.63507142857144</c:v>
                </c:pt>
                <c:pt idx="15">
                  <c:v>47.82785714285715</c:v>
                </c:pt>
                <c:pt idx="16">
                  <c:v>19.70041714285714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8.47966285714286</c:v>
                </c:pt>
                <c:pt idx="21">
                  <c:v>20.47715714285714</c:v>
                </c:pt>
                <c:pt idx="22">
                  <c:v>6.445977142857141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38.67141428571427</c:v>
                </c:pt>
                <c:pt idx="27">
                  <c:v>44.69948571428572</c:v>
                </c:pt>
                <c:pt idx="28">
                  <c:v>11.84337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36.90028428571426</c:v>
                </c:pt>
                <c:pt idx="33">
                  <c:v>22.8</c:v>
                </c:pt>
                <c:pt idx="34">
                  <c:v>8.220255714285713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44.54588571428571</c:v>
                </c:pt>
                <c:pt idx="39">
                  <c:v>56.21721428571426</c:v>
                </c:pt>
                <c:pt idx="40">
                  <c:v>11.38361285714286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57.88844285714283</c:v>
                </c:pt>
                <c:pt idx="45">
                  <c:v>64.9354142857143</c:v>
                </c:pt>
                <c:pt idx="46">
                  <c:v>19.6401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62.63345714285715</c:v>
                </c:pt>
                <c:pt idx="51">
                  <c:v>72.52281428571427</c:v>
                </c:pt>
                <c:pt idx="52">
                  <c:v>40.32518571428573</c:v>
                </c:pt>
                <c:pt idx="53">
                  <c:v>0.0</c:v>
                </c:pt>
                <c:pt idx="54">
                  <c:v>0.0</c:v>
                </c:pt>
                <c:pt idx="55">
                  <c:v>0.0</c:v>
                </c:pt>
                <c:pt idx="56">
                  <c:v>37.72120000000001</c:v>
                </c:pt>
                <c:pt idx="57">
                  <c:v>52.91321428571426</c:v>
                </c:pt>
                <c:pt idx="58">
                  <c:v>13.26379714285714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59.79537142857145</c:v>
                </c:pt>
                <c:pt idx="63">
                  <c:v>68.50367142857141</c:v>
                </c:pt>
                <c:pt idx="64">
                  <c:v>26.32554714285714</c:v>
                </c:pt>
                <c:pt idx="65">
                  <c:v>0.0</c:v>
                </c:pt>
                <c:pt idx="66">
                  <c:v>0.0</c:v>
                </c:pt>
                <c:pt idx="67">
                  <c:v>0.0</c:v>
                </c:pt>
                <c:pt idx="68">
                  <c:v>60.9892</c:v>
                </c:pt>
                <c:pt idx="69">
                  <c:v>72.82304285714282</c:v>
                </c:pt>
                <c:pt idx="70">
                  <c:v>52.12378571428573</c:v>
                </c:pt>
                <c:pt idx="71">
                  <c:v>0.0</c:v>
                </c:pt>
                <c:pt idx="72">
                  <c:v>0.0</c:v>
                </c:pt>
                <c:pt idx="73">
                  <c:v>0.0</c:v>
                </c:pt>
                <c:pt idx="74">
                  <c:v>9.892190000000002</c:v>
                </c:pt>
                <c:pt idx="75">
                  <c:v>39.35200142857142</c:v>
                </c:pt>
                <c:pt idx="76">
                  <c:v>31.13715428571428</c:v>
                </c:pt>
                <c:pt idx="77">
                  <c:v>0.0</c:v>
                </c:pt>
                <c:pt idx="78">
                  <c:v>0.0</c:v>
                </c:pt>
                <c:pt idx="79">
                  <c:v>0.0</c:v>
                </c:pt>
                <c:pt idx="80">
                  <c:v>54.37070000000001</c:v>
                </c:pt>
                <c:pt idx="81">
                  <c:v>62.1441</c:v>
                </c:pt>
                <c:pt idx="82">
                  <c:v>28.46784</c:v>
                </c:pt>
                <c:pt idx="83">
                  <c:v>0.0</c:v>
                </c:pt>
                <c:pt idx="84">
                  <c:v>0.0</c:v>
                </c:pt>
                <c:pt idx="85">
                  <c:v>0.0</c:v>
                </c:pt>
                <c:pt idx="86">
                  <c:v>31.24872857142855</c:v>
                </c:pt>
                <c:pt idx="87">
                  <c:v>31.99570142857143</c:v>
                </c:pt>
                <c:pt idx="88">
                  <c:v>5.469872857142857</c:v>
                </c:pt>
                <c:pt idx="89">
                  <c:v>0.0</c:v>
                </c:pt>
                <c:pt idx="90">
                  <c:v>0.0</c:v>
                </c:pt>
                <c:pt idx="91">
                  <c:v>0.0</c:v>
                </c:pt>
                <c:pt idx="92">
                  <c:v>52.72844</c:v>
                </c:pt>
                <c:pt idx="93">
                  <c:v>61.28871428571428</c:v>
                </c:pt>
                <c:pt idx="94">
                  <c:v>34.27759714285715</c:v>
                </c:pt>
                <c:pt idx="95">
                  <c:v>0.0</c:v>
                </c:pt>
                <c:pt idx="96">
                  <c:v>0.0</c:v>
                </c:pt>
                <c:pt idx="97">
                  <c:v>0.0</c:v>
                </c:pt>
                <c:pt idx="98">
                  <c:v>60.84954285714284</c:v>
                </c:pt>
                <c:pt idx="99">
                  <c:v>65.98465714285713</c:v>
                </c:pt>
                <c:pt idx="100">
                  <c:v>35.42587142857143</c:v>
                </c:pt>
                <c:pt idx="101">
                  <c:v>0.0</c:v>
                </c:pt>
                <c:pt idx="102">
                  <c:v>0.0</c:v>
                </c:pt>
                <c:pt idx="103">
                  <c:v>0.0</c:v>
                </c:pt>
                <c:pt idx="104">
                  <c:v>57.01767142857144</c:v>
                </c:pt>
                <c:pt idx="105">
                  <c:v>64.79987142857141</c:v>
                </c:pt>
                <c:pt idx="106">
                  <c:v>41.06581428571427</c:v>
                </c:pt>
                <c:pt idx="107">
                  <c:v>0.0</c:v>
                </c:pt>
                <c:pt idx="108">
                  <c:v>0.0</c:v>
                </c:pt>
                <c:pt idx="109">
                  <c:v>0.0</c:v>
                </c:pt>
                <c:pt idx="110">
                  <c:v>30.12112714285714</c:v>
                </c:pt>
                <c:pt idx="111">
                  <c:v>22.97791</c:v>
                </c:pt>
                <c:pt idx="112">
                  <c:v>2.313794571428572</c:v>
                </c:pt>
                <c:pt idx="113">
                  <c:v>0.0</c:v>
                </c:pt>
                <c:pt idx="114">
                  <c:v>0.0</c:v>
                </c:pt>
                <c:pt idx="115">
                  <c:v>0.0</c:v>
                </c:pt>
                <c:pt idx="116">
                  <c:v>50.818</c:v>
                </c:pt>
                <c:pt idx="117">
                  <c:v>57.2562</c:v>
                </c:pt>
                <c:pt idx="118">
                  <c:v>18.03012857142857</c:v>
                </c:pt>
                <c:pt idx="119">
                  <c:v>0.0</c:v>
                </c:pt>
                <c:pt idx="120">
                  <c:v>0.0</c:v>
                </c:pt>
                <c:pt idx="121">
                  <c:v>0.0</c:v>
                </c:pt>
                <c:pt idx="122">
                  <c:v>38.95827142857142</c:v>
                </c:pt>
                <c:pt idx="123">
                  <c:v>49.82768571428571</c:v>
                </c:pt>
                <c:pt idx="124">
                  <c:v>3.441734285714287</c:v>
                </c:pt>
                <c:pt idx="125">
                  <c:v>0.0</c:v>
                </c:pt>
                <c:pt idx="126">
                  <c:v>0.0</c:v>
                </c:pt>
                <c:pt idx="127">
                  <c:v>0.0</c:v>
                </c:pt>
                <c:pt idx="128">
                  <c:v>6.747521428571427</c:v>
                </c:pt>
                <c:pt idx="129">
                  <c:v>11.05085285714286</c:v>
                </c:pt>
                <c:pt idx="130">
                  <c:v>0.567618571428572</c:v>
                </c:pt>
                <c:pt idx="131">
                  <c:v>0.0</c:v>
                </c:pt>
                <c:pt idx="132">
                  <c:v>0.0</c:v>
                </c:pt>
                <c:pt idx="133">
                  <c:v>0.0</c:v>
                </c:pt>
                <c:pt idx="134">
                  <c:v>24.29250714285714</c:v>
                </c:pt>
                <c:pt idx="135">
                  <c:v>39.72275714285716</c:v>
                </c:pt>
                <c:pt idx="136">
                  <c:v>2.870328714285714</c:v>
                </c:pt>
                <c:pt idx="137">
                  <c:v>0.0</c:v>
                </c:pt>
                <c:pt idx="138">
                  <c:v>0.0</c:v>
                </c:pt>
                <c:pt idx="139">
                  <c:v>0.0</c:v>
                </c:pt>
                <c:pt idx="140">
                  <c:v>20.51731428571428</c:v>
                </c:pt>
                <c:pt idx="141">
                  <c:v>36.3967</c:v>
                </c:pt>
                <c:pt idx="142">
                  <c:v>3.000232285714286</c:v>
                </c:pt>
                <c:pt idx="143">
                  <c:v>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BF9-439A-9807-6386C34107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04601808"/>
        <c:axId val="2106756896"/>
        <c:extLst xmlns:c16r2="http://schemas.microsoft.com/office/drawing/2015/06/chart">
          <c:ext xmlns:c15="http://schemas.microsoft.com/office/drawing/2012/chart" uri="{02D57815-91ED-43cb-92C2-25804820EDAC}">
            <c15:filteredAreaSeries>
              <c15:ser>
                <c:idx val="1"/>
                <c:order val="1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'graph dispatch'!$F$1</c15:sqref>
                        </c15:formulaRef>
                      </c:ext>
                    </c:extLst>
                    <c:strCache>
                      <c:ptCount val="1"/>
                      <c:pt idx="0">
                        <c:v>elec output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cat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'graph dispatch'!$A$2:$A$145</c15:sqref>
                        </c15:formulaRef>
                      </c:ext>
                    </c:extLst>
                    <c:numCache>
                      <c:formatCode>General</c:formatCode>
                      <c:ptCount val="144"/>
                      <c:pt idx="0">
                        <c:v>1.0</c:v>
                      </c:pt>
                      <c:pt idx="1">
                        <c:v>2.0</c:v>
                      </c:pt>
                      <c:pt idx="2">
                        <c:v>3.0</c:v>
                      </c:pt>
                      <c:pt idx="3">
                        <c:v>4.0</c:v>
                      </c:pt>
                      <c:pt idx="4">
                        <c:v>5.0</c:v>
                      </c:pt>
                      <c:pt idx="5">
                        <c:v>6.0</c:v>
                      </c:pt>
                      <c:pt idx="6">
                        <c:v>7.0</c:v>
                      </c:pt>
                      <c:pt idx="7">
                        <c:v>8.0</c:v>
                      </c:pt>
                      <c:pt idx="8">
                        <c:v>9.0</c:v>
                      </c:pt>
                      <c:pt idx="9">
                        <c:v>10.0</c:v>
                      </c:pt>
                      <c:pt idx="10">
                        <c:v>11.0</c:v>
                      </c:pt>
                      <c:pt idx="11">
                        <c:v>12.0</c:v>
                      </c:pt>
                      <c:pt idx="12">
                        <c:v>13.0</c:v>
                      </c:pt>
                      <c:pt idx="13">
                        <c:v>14.0</c:v>
                      </c:pt>
                      <c:pt idx="14">
                        <c:v>15.0</c:v>
                      </c:pt>
                      <c:pt idx="15">
                        <c:v>16.0</c:v>
                      </c:pt>
                      <c:pt idx="16">
                        <c:v>17.0</c:v>
                      </c:pt>
                      <c:pt idx="17">
                        <c:v>18.0</c:v>
                      </c:pt>
                      <c:pt idx="18">
                        <c:v>19.0</c:v>
                      </c:pt>
                      <c:pt idx="19">
                        <c:v>20.0</c:v>
                      </c:pt>
                      <c:pt idx="20">
                        <c:v>21.0</c:v>
                      </c:pt>
                      <c:pt idx="21">
                        <c:v>22.0</c:v>
                      </c:pt>
                      <c:pt idx="22">
                        <c:v>23.0</c:v>
                      </c:pt>
                      <c:pt idx="23">
                        <c:v>24.0</c:v>
                      </c:pt>
                      <c:pt idx="24">
                        <c:v>25.0</c:v>
                      </c:pt>
                      <c:pt idx="25">
                        <c:v>26.0</c:v>
                      </c:pt>
                      <c:pt idx="26">
                        <c:v>27.0</c:v>
                      </c:pt>
                      <c:pt idx="27">
                        <c:v>28.0</c:v>
                      </c:pt>
                      <c:pt idx="28">
                        <c:v>29.0</c:v>
                      </c:pt>
                      <c:pt idx="29">
                        <c:v>30.0</c:v>
                      </c:pt>
                      <c:pt idx="30">
                        <c:v>31.0</c:v>
                      </c:pt>
                      <c:pt idx="31">
                        <c:v>32.0</c:v>
                      </c:pt>
                      <c:pt idx="32">
                        <c:v>33.0</c:v>
                      </c:pt>
                      <c:pt idx="33">
                        <c:v>34.0</c:v>
                      </c:pt>
                      <c:pt idx="34">
                        <c:v>35.0</c:v>
                      </c:pt>
                      <c:pt idx="35">
                        <c:v>36.0</c:v>
                      </c:pt>
                      <c:pt idx="36">
                        <c:v>37.0</c:v>
                      </c:pt>
                      <c:pt idx="37">
                        <c:v>38.0</c:v>
                      </c:pt>
                      <c:pt idx="38">
                        <c:v>39.0</c:v>
                      </c:pt>
                      <c:pt idx="39">
                        <c:v>40.0</c:v>
                      </c:pt>
                      <c:pt idx="40">
                        <c:v>41.0</c:v>
                      </c:pt>
                      <c:pt idx="41">
                        <c:v>42.0</c:v>
                      </c:pt>
                      <c:pt idx="42">
                        <c:v>43.0</c:v>
                      </c:pt>
                      <c:pt idx="43">
                        <c:v>44.0</c:v>
                      </c:pt>
                      <c:pt idx="44">
                        <c:v>45.0</c:v>
                      </c:pt>
                      <c:pt idx="45">
                        <c:v>46.0</c:v>
                      </c:pt>
                      <c:pt idx="46">
                        <c:v>47.0</c:v>
                      </c:pt>
                      <c:pt idx="47">
                        <c:v>48.0</c:v>
                      </c:pt>
                      <c:pt idx="48">
                        <c:v>49.0</c:v>
                      </c:pt>
                      <c:pt idx="49">
                        <c:v>50.0</c:v>
                      </c:pt>
                      <c:pt idx="50">
                        <c:v>51.0</c:v>
                      </c:pt>
                      <c:pt idx="51">
                        <c:v>52.0</c:v>
                      </c:pt>
                      <c:pt idx="52">
                        <c:v>53.0</c:v>
                      </c:pt>
                      <c:pt idx="53">
                        <c:v>54.0</c:v>
                      </c:pt>
                      <c:pt idx="54">
                        <c:v>55.0</c:v>
                      </c:pt>
                      <c:pt idx="55">
                        <c:v>56.0</c:v>
                      </c:pt>
                      <c:pt idx="56">
                        <c:v>57.0</c:v>
                      </c:pt>
                      <c:pt idx="57">
                        <c:v>58.0</c:v>
                      </c:pt>
                      <c:pt idx="58">
                        <c:v>59.0</c:v>
                      </c:pt>
                      <c:pt idx="59">
                        <c:v>60.0</c:v>
                      </c:pt>
                      <c:pt idx="60">
                        <c:v>61.0</c:v>
                      </c:pt>
                      <c:pt idx="61">
                        <c:v>62.0</c:v>
                      </c:pt>
                      <c:pt idx="62">
                        <c:v>63.0</c:v>
                      </c:pt>
                      <c:pt idx="63">
                        <c:v>64.0</c:v>
                      </c:pt>
                      <c:pt idx="64">
                        <c:v>65.0</c:v>
                      </c:pt>
                      <c:pt idx="65">
                        <c:v>66.0</c:v>
                      </c:pt>
                      <c:pt idx="66">
                        <c:v>67.0</c:v>
                      </c:pt>
                      <c:pt idx="67">
                        <c:v>68.0</c:v>
                      </c:pt>
                      <c:pt idx="68">
                        <c:v>69.0</c:v>
                      </c:pt>
                      <c:pt idx="69">
                        <c:v>70.0</c:v>
                      </c:pt>
                      <c:pt idx="70">
                        <c:v>71.0</c:v>
                      </c:pt>
                      <c:pt idx="71">
                        <c:v>72.0</c:v>
                      </c:pt>
                      <c:pt idx="72">
                        <c:v>73.0</c:v>
                      </c:pt>
                      <c:pt idx="73">
                        <c:v>74.0</c:v>
                      </c:pt>
                      <c:pt idx="74">
                        <c:v>75.0</c:v>
                      </c:pt>
                      <c:pt idx="75">
                        <c:v>76.0</c:v>
                      </c:pt>
                      <c:pt idx="76">
                        <c:v>77.0</c:v>
                      </c:pt>
                      <c:pt idx="77">
                        <c:v>78.0</c:v>
                      </c:pt>
                      <c:pt idx="78">
                        <c:v>79.0</c:v>
                      </c:pt>
                      <c:pt idx="79">
                        <c:v>80.0</c:v>
                      </c:pt>
                      <c:pt idx="80">
                        <c:v>81.0</c:v>
                      </c:pt>
                      <c:pt idx="81">
                        <c:v>82.0</c:v>
                      </c:pt>
                      <c:pt idx="82">
                        <c:v>83.0</c:v>
                      </c:pt>
                      <c:pt idx="83">
                        <c:v>84.0</c:v>
                      </c:pt>
                      <c:pt idx="84">
                        <c:v>85.0</c:v>
                      </c:pt>
                      <c:pt idx="85">
                        <c:v>86.0</c:v>
                      </c:pt>
                      <c:pt idx="86">
                        <c:v>87.0</c:v>
                      </c:pt>
                      <c:pt idx="87">
                        <c:v>88.0</c:v>
                      </c:pt>
                      <c:pt idx="88">
                        <c:v>89.0</c:v>
                      </c:pt>
                      <c:pt idx="89">
                        <c:v>90.0</c:v>
                      </c:pt>
                      <c:pt idx="90">
                        <c:v>91.0</c:v>
                      </c:pt>
                      <c:pt idx="91">
                        <c:v>92.0</c:v>
                      </c:pt>
                      <c:pt idx="92">
                        <c:v>93.0</c:v>
                      </c:pt>
                      <c:pt idx="93">
                        <c:v>94.0</c:v>
                      </c:pt>
                      <c:pt idx="94">
                        <c:v>95.0</c:v>
                      </c:pt>
                      <c:pt idx="95">
                        <c:v>96.0</c:v>
                      </c:pt>
                      <c:pt idx="96">
                        <c:v>97.0</c:v>
                      </c:pt>
                      <c:pt idx="97">
                        <c:v>98.0</c:v>
                      </c:pt>
                      <c:pt idx="98">
                        <c:v>99.0</c:v>
                      </c:pt>
                      <c:pt idx="99">
                        <c:v>100.0</c:v>
                      </c:pt>
                      <c:pt idx="100">
                        <c:v>101.0</c:v>
                      </c:pt>
                      <c:pt idx="101">
                        <c:v>102.0</c:v>
                      </c:pt>
                      <c:pt idx="102">
                        <c:v>103.0</c:v>
                      </c:pt>
                      <c:pt idx="103">
                        <c:v>104.0</c:v>
                      </c:pt>
                      <c:pt idx="104">
                        <c:v>105.0</c:v>
                      </c:pt>
                      <c:pt idx="105">
                        <c:v>106.0</c:v>
                      </c:pt>
                      <c:pt idx="106">
                        <c:v>107.0</c:v>
                      </c:pt>
                      <c:pt idx="107">
                        <c:v>108.0</c:v>
                      </c:pt>
                      <c:pt idx="108">
                        <c:v>109.0</c:v>
                      </c:pt>
                      <c:pt idx="109">
                        <c:v>110.0</c:v>
                      </c:pt>
                      <c:pt idx="110">
                        <c:v>111.0</c:v>
                      </c:pt>
                      <c:pt idx="111">
                        <c:v>112.0</c:v>
                      </c:pt>
                      <c:pt idx="112">
                        <c:v>113.0</c:v>
                      </c:pt>
                      <c:pt idx="113">
                        <c:v>114.0</c:v>
                      </c:pt>
                      <c:pt idx="114">
                        <c:v>115.0</c:v>
                      </c:pt>
                      <c:pt idx="115">
                        <c:v>116.0</c:v>
                      </c:pt>
                      <c:pt idx="116">
                        <c:v>117.0</c:v>
                      </c:pt>
                      <c:pt idx="117">
                        <c:v>118.0</c:v>
                      </c:pt>
                      <c:pt idx="118">
                        <c:v>119.0</c:v>
                      </c:pt>
                      <c:pt idx="119">
                        <c:v>120.0</c:v>
                      </c:pt>
                      <c:pt idx="120">
                        <c:v>121.0</c:v>
                      </c:pt>
                      <c:pt idx="121">
                        <c:v>122.0</c:v>
                      </c:pt>
                      <c:pt idx="122">
                        <c:v>123.0</c:v>
                      </c:pt>
                      <c:pt idx="123">
                        <c:v>124.0</c:v>
                      </c:pt>
                      <c:pt idx="124">
                        <c:v>125.0</c:v>
                      </c:pt>
                      <c:pt idx="125">
                        <c:v>126.0</c:v>
                      </c:pt>
                      <c:pt idx="126">
                        <c:v>127.0</c:v>
                      </c:pt>
                      <c:pt idx="127">
                        <c:v>128.0</c:v>
                      </c:pt>
                      <c:pt idx="128">
                        <c:v>129.0</c:v>
                      </c:pt>
                      <c:pt idx="129">
                        <c:v>130.0</c:v>
                      </c:pt>
                      <c:pt idx="130">
                        <c:v>131.0</c:v>
                      </c:pt>
                      <c:pt idx="131">
                        <c:v>132.0</c:v>
                      </c:pt>
                      <c:pt idx="132">
                        <c:v>133.0</c:v>
                      </c:pt>
                      <c:pt idx="133">
                        <c:v>134.0</c:v>
                      </c:pt>
                      <c:pt idx="134">
                        <c:v>135.0</c:v>
                      </c:pt>
                      <c:pt idx="135">
                        <c:v>136.0</c:v>
                      </c:pt>
                      <c:pt idx="136">
                        <c:v>137.0</c:v>
                      </c:pt>
                      <c:pt idx="137">
                        <c:v>138.0</c:v>
                      </c:pt>
                      <c:pt idx="138">
                        <c:v>139.0</c:v>
                      </c:pt>
                      <c:pt idx="139">
                        <c:v>140.0</c:v>
                      </c:pt>
                      <c:pt idx="140">
                        <c:v>141.0</c:v>
                      </c:pt>
                      <c:pt idx="141">
                        <c:v>142.0</c:v>
                      </c:pt>
                      <c:pt idx="142">
                        <c:v>143.0</c:v>
                      </c:pt>
                      <c:pt idx="143">
                        <c:v>144.0</c:v>
                      </c:pt>
                    </c:numCache>
                  </c:num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'graph dispatch'!$F$2:$F$145</c15:sqref>
                        </c15:formulaRef>
                      </c:ext>
                    </c:extLst>
                    <c:numCache>
                      <c:formatCode>0</c:formatCode>
                      <c:ptCount val="144"/>
                      <c:pt idx="0">
                        <c:v>62235.60119754676</c:v>
                      </c:pt>
                      <c:pt idx="1">
                        <c:v>57694.80690452163</c:v>
                      </c:pt>
                      <c:pt idx="2">
                        <c:v>36805.32948128698</c:v>
                      </c:pt>
                      <c:pt idx="3">
                        <c:v>29654.50863065196</c:v>
                      </c:pt>
                      <c:pt idx="4">
                        <c:v>57786.32191978333</c:v>
                      </c:pt>
                      <c:pt idx="5">
                        <c:v>67711.26669711809</c:v>
                      </c:pt>
                      <c:pt idx="6">
                        <c:v>62235.60119754676</c:v>
                      </c:pt>
                      <c:pt idx="7">
                        <c:v>57694.80690452163</c:v>
                      </c:pt>
                      <c:pt idx="8">
                        <c:v>53175.02376700124</c:v>
                      </c:pt>
                      <c:pt idx="9">
                        <c:v>32076.66577350911</c:v>
                      </c:pt>
                      <c:pt idx="10">
                        <c:v>55083.91049121189</c:v>
                      </c:pt>
                      <c:pt idx="11">
                        <c:v>67711.26669711809</c:v>
                      </c:pt>
                      <c:pt idx="12">
                        <c:v>63918.78195182339</c:v>
                      </c:pt>
                      <c:pt idx="13">
                        <c:v>59255.18049672239</c:v>
                      </c:pt>
                      <c:pt idx="14">
                        <c:v>37814.74466922188</c:v>
                      </c:pt>
                      <c:pt idx="15">
                        <c:v>26241.11847804589</c:v>
                      </c:pt>
                      <c:pt idx="16">
                        <c:v>50802.27321782954</c:v>
                      </c:pt>
                      <c:pt idx="17">
                        <c:v>69542.5384894563</c:v>
                      </c:pt>
                      <c:pt idx="18">
                        <c:v>63918.78195182339</c:v>
                      </c:pt>
                      <c:pt idx="19">
                        <c:v>59255.18049672239</c:v>
                      </c:pt>
                      <c:pt idx="20">
                        <c:v>52970.15324065046</c:v>
                      </c:pt>
                      <c:pt idx="21">
                        <c:v>53591.8184780459</c:v>
                      </c:pt>
                      <c:pt idx="22">
                        <c:v>64056.71321782954</c:v>
                      </c:pt>
                      <c:pt idx="23">
                        <c:v>69542.5384894563</c:v>
                      </c:pt>
                      <c:pt idx="24">
                        <c:v>58646.46672090499</c:v>
                      </c:pt>
                      <c:pt idx="25">
                        <c:v>54367.54057143169</c:v>
                      </c:pt>
                      <c:pt idx="26">
                        <c:v>17709.73824471444</c:v>
                      </c:pt>
                      <c:pt idx="27">
                        <c:v>23259.94000000388</c:v>
                      </c:pt>
                      <c:pt idx="28">
                        <c:v>52843.93407110543</c:v>
                      </c:pt>
                      <c:pt idx="29">
                        <c:v>63806.34994395119</c:v>
                      </c:pt>
                      <c:pt idx="30">
                        <c:v>58646.46672090499</c:v>
                      </c:pt>
                      <c:pt idx="31">
                        <c:v>54367.54057143169</c:v>
                      </c:pt>
                      <c:pt idx="32">
                        <c:v>19480.86824471441</c:v>
                      </c:pt>
                      <c:pt idx="33">
                        <c:v>45159.42571428959</c:v>
                      </c:pt>
                      <c:pt idx="34">
                        <c:v>56467.04835681967</c:v>
                      </c:pt>
                      <c:pt idx="35">
                        <c:v>63806.34994395119</c:v>
                      </c:pt>
                      <c:pt idx="36">
                        <c:v>58079.38279514051</c:v>
                      </c:pt>
                      <c:pt idx="37">
                        <c:v>53841.83186184939</c:v>
                      </c:pt>
                      <c:pt idx="38">
                        <c:v>11290.08741994447</c:v>
                      </c:pt>
                      <c:pt idx="39">
                        <c:v>11085.07554159739</c:v>
                      </c:pt>
                      <c:pt idx="40">
                        <c:v>52678.19521410402</c:v>
                      </c:pt>
                      <c:pt idx="41">
                        <c:v>63189.37235880343</c:v>
                      </c:pt>
                      <c:pt idx="42">
                        <c:v>58079.38279514051</c:v>
                      </c:pt>
                      <c:pt idx="43">
                        <c:v>53841.83186184939</c:v>
                      </c:pt>
                      <c:pt idx="44">
                        <c:v>0.0</c:v>
                      </c:pt>
                      <c:pt idx="45">
                        <c:v>2366.875541597451</c:v>
                      </c:pt>
                      <c:pt idx="46">
                        <c:v>44421.7080712469</c:v>
                      </c:pt>
                      <c:pt idx="47">
                        <c:v>63189.37235880343</c:v>
                      </c:pt>
                      <c:pt idx="48">
                        <c:v>57426.16013273395</c:v>
                      </c:pt>
                      <c:pt idx="49">
                        <c:v>53236.26921526099</c:v>
                      </c:pt>
                      <c:pt idx="50">
                        <c:v>0.0</c:v>
                      </c:pt>
                      <c:pt idx="51">
                        <c:v>0.0</c:v>
                      </c:pt>
                      <c:pt idx="52">
                        <c:v>23016.11496151443</c:v>
                      </c:pt>
                      <c:pt idx="53">
                        <c:v>62478.67730555859</c:v>
                      </c:pt>
                      <c:pt idx="54">
                        <c:v>57426.16013273395</c:v>
                      </c:pt>
                      <c:pt idx="55">
                        <c:v>53236.26921526099</c:v>
                      </c:pt>
                      <c:pt idx="56">
                        <c:v>17486.78224876469</c:v>
                      </c:pt>
                      <c:pt idx="57">
                        <c:v>13632.12223336205</c:v>
                      </c:pt>
                      <c:pt idx="58">
                        <c:v>50077.50353294307</c:v>
                      </c:pt>
                      <c:pt idx="59">
                        <c:v>62478.67730555859</c:v>
                      </c:pt>
                      <c:pt idx="60">
                        <c:v>68463.94713204539</c:v>
                      </c:pt>
                      <c:pt idx="61">
                        <c:v>63468.72423015071</c:v>
                      </c:pt>
                      <c:pt idx="62">
                        <c:v>6024.04552721762</c:v>
                      </c:pt>
                      <c:pt idx="63">
                        <c:v>10832.23385911692</c:v>
                      </c:pt>
                      <c:pt idx="64">
                        <c:v>49190.47988592963</c:v>
                      </c:pt>
                      <c:pt idx="65">
                        <c:v>74487.60025118958</c:v>
                      </c:pt>
                      <c:pt idx="66">
                        <c:v>68463.94713204539</c:v>
                      </c:pt>
                      <c:pt idx="67">
                        <c:v>63468.72423015071</c:v>
                      </c:pt>
                      <c:pt idx="68">
                        <c:v>4830.21695578903</c:v>
                      </c:pt>
                      <c:pt idx="69">
                        <c:v>6512.862430545484</c:v>
                      </c:pt>
                      <c:pt idx="70">
                        <c:v>23392.24131450103</c:v>
                      </c:pt>
                      <c:pt idx="71">
                        <c:v>74487.60025118958</c:v>
                      </c:pt>
                      <c:pt idx="72">
                        <c:v>69126.74059907047</c:v>
                      </c:pt>
                      <c:pt idx="73">
                        <c:v>64083.15938240718</c:v>
                      </c:pt>
                      <c:pt idx="74">
                        <c:v>56564.4189581368</c:v>
                      </c:pt>
                      <c:pt idx="75">
                        <c:v>40751.94779943761</c:v>
                      </c:pt>
                      <c:pt idx="76">
                        <c:v>45109.93677702073</c:v>
                      </c:pt>
                      <c:pt idx="77">
                        <c:v>75208.70817570998</c:v>
                      </c:pt>
                      <c:pt idx="78">
                        <c:v>69126.74059907047</c:v>
                      </c:pt>
                      <c:pt idx="79">
                        <c:v>64083.15938240718</c:v>
                      </c:pt>
                      <c:pt idx="80">
                        <c:v>12085.90895813674</c:v>
                      </c:pt>
                      <c:pt idx="81">
                        <c:v>17959.84922800897</c:v>
                      </c:pt>
                      <c:pt idx="82">
                        <c:v>47779.25106273502</c:v>
                      </c:pt>
                      <c:pt idx="83">
                        <c:v>75208.70817570998</c:v>
                      </c:pt>
                      <c:pt idx="84">
                        <c:v>71782.70035924617</c:v>
                      </c:pt>
                      <c:pt idx="85">
                        <c:v>66545.33669829949</c:v>
                      </c:pt>
                      <c:pt idx="86">
                        <c:v>37761.24942538849</c:v>
                      </c:pt>
                      <c:pt idx="87">
                        <c:v>51185.96944430294</c:v>
                      </c:pt>
                      <c:pt idx="88">
                        <c:v>73706.75320084984</c:v>
                      </c:pt>
                      <c:pt idx="89">
                        <c:v>78098.34684228658</c:v>
                      </c:pt>
                      <c:pt idx="90">
                        <c:v>71782.70035924617</c:v>
                      </c:pt>
                      <c:pt idx="91">
                        <c:v>66545.33669829949</c:v>
                      </c:pt>
                      <c:pt idx="92">
                        <c:v>16281.53799681707</c:v>
                      </c:pt>
                      <c:pt idx="93">
                        <c:v>21892.95658716013</c:v>
                      </c:pt>
                      <c:pt idx="94">
                        <c:v>44899.02891513556</c:v>
                      </c:pt>
                      <c:pt idx="95">
                        <c:v>78098.34684228658</c:v>
                      </c:pt>
                      <c:pt idx="96">
                        <c:v>71727.66742070912</c:v>
                      </c:pt>
                      <c:pt idx="97">
                        <c:v>66494.3190379702</c:v>
                      </c:pt>
                      <c:pt idx="98">
                        <c:v>8107.527936984122</c:v>
                      </c:pt>
                      <c:pt idx="99">
                        <c:v>17133.24165460556</c:v>
                      </c:pt>
                      <c:pt idx="100">
                        <c:v>43690.05306241946</c:v>
                      </c:pt>
                      <c:pt idx="101">
                        <c:v>78038.4719490308</c:v>
                      </c:pt>
                      <c:pt idx="102">
                        <c:v>71727.66742070912</c:v>
                      </c:pt>
                      <c:pt idx="103">
                        <c:v>66494.3190379702</c:v>
                      </c:pt>
                      <c:pt idx="104">
                        <c:v>11939.39936555555</c:v>
                      </c:pt>
                      <c:pt idx="105">
                        <c:v>18318.02736889126</c:v>
                      </c:pt>
                      <c:pt idx="106">
                        <c:v>38050.11020527662</c:v>
                      </c:pt>
                      <c:pt idx="107">
                        <c:v>78038.4719490308</c:v>
                      </c:pt>
                      <c:pt idx="108">
                        <c:v>61948.4708724719</c:v>
                      </c:pt>
                      <c:pt idx="109">
                        <c:v>57428.62599933438</c:v>
                      </c:pt>
                      <c:pt idx="110">
                        <c:v>29434.48431297576</c:v>
                      </c:pt>
                      <c:pt idx="111">
                        <c:v>48807.87249916796</c:v>
                      </c:pt>
                      <c:pt idx="112">
                        <c:v>66015.63422669506</c:v>
                      </c:pt>
                      <c:pt idx="113">
                        <c:v>67398.87382802267</c:v>
                      </c:pt>
                      <c:pt idx="114">
                        <c:v>61948.4708724719</c:v>
                      </c:pt>
                      <c:pt idx="115">
                        <c:v>57428.62599933438</c:v>
                      </c:pt>
                      <c:pt idx="116">
                        <c:v>8737.61145583293</c:v>
                      </c:pt>
                      <c:pt idx="117">
                        <c:v>14529.58249916802</c:v>
                      </c:pt>
                      <c:pt idx="118">
                        <c:v>50299.300226695</c:v>
                      </c:pt>
                      <c:pt idx="119">
                        <c:v>67398.87382802267</c:v>
                      </c:pt>
                      <c:pt idx="120">
                        <c:v>71208.43888422698</c:v>
                      </c:pt>
                      <c:pt idx="121">
                        <c:v>66012.9741232394</c:v>
                      </c:pt>
                      <c:pt idx="122">
                        <c:v>29499.62686718728</c:v>
                      </c:pt>
                      <c:pt idx="123">
                        <c:v>32688.53193976347</c:v>
                      </c:pt>
                      <c:pt idx="124">
                        <c:v>75101.47890483884</c:v>
                      </c:pt>
                      <c:pt idx="125">
                        <c:v>77473.56020665208</c:v>
                      </c:pt>
                      <c:pt idx="126">
                        <c:v>71208.43888422698</c:v>
                      </c:pt>
                      <c:pt idx="127">
                        <c:v>66012.9741232394</c:v>
                      </c:pt>
                      <c:pt idx="128">
                        <c:v>61710.37686718726</c:v>
                      </c:pt>
                      <c:pt idx="129">
                        <c:v>71465.36479690634</c:v>
                      </c:pt>
                      <c:pt idx="130">
                        <c:v>77975.59461912452</c:v>
                      </c:pt>
                      <c:pt idx="131">
                        <c:v>77473.56020665208</c:v>
                      </c:pt>
                      <c:pt idx="132">
                        <c:v>71567.35222878249</c:v>
                      </c:pt>
                      <c:pt idx="133">
                        <c:v>66345.7006609627</c:v>
                      </c:pt>
                      <c:pt idx="134">
                        <c:v>44510.4408917186</c:v>
                      </c:pt>
                      <c:pt idx="135">
                        <c:v>43209.36868334613</c:v>
                      </c:pt>
                      <c:pt idx="136">
                        <c:v>76068.76743312016</c:v>
                      </c:pt>
                      <c:pt idx="137">
                        <c:v>77864.0517697883</c:v>
                      </c:pt>
                      <c:pt idx="138">
                        <c:v>71567.35222878249</c:v>
                      </c:pt>
                      <c:pt idx="139">
                        <c:v>66345.7006609627</c:v>
                      </c:pt>
                      <c:pt idx="140">
                        <c:v>48285.63374886139</c:v>
                      </c:pt>
                      <c:pt idx="141">
                        <c:v>46535.42582620327</c:v>
                      </c:pt>
                      <c:pt idx="142">
                        <c:v>75938.86386169161</c:v>
                      </c:pt>
                      <c:pt idx="143">
                        <c:v>77864.0517697883</c:v>
                      </c:pt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4-8BF9-439A-9807-6386C3410704}"/>
                  </c:ext>
                </c:extLst>
              </c15:ser>
            </c15:filteredAreaSeries>
          </c:ext>
        </c:extLst>
      </c:areaChart>
      <c:lineChart>
        <c:grouping val="standard"/>
        <c:varyColors val="0"/>
        <c:ser>
          <c:idx val="4"/>
          <c:order val="4"/>
          <c:tx>
            <c:v>Total Load</c:v>
          </c:tx>
          <c:spPr>
            <a:ln w="1270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'graph dispatch'!$K$2:$K$145</c:f>
              <c:numCache>
                <c:formatCode>General</c:formatCode>
                <c:ptCount val="144"/>
                <c:pt idx="0">
                  <c:v>62.2356011975468</c:v>
                </c:pt>
                <c:pt idx="1">
                  <c:v>57.69480690452161</c:v>
                </c:pt>
                <c:pt idx="2">
                  <c:v>59.8316509098584</c:v>
                </c:pt>
                <c:pt idx="3">
                  <c:v>72.11850863065196</c:v>
                </c:pt>
                <c:pt idx="4">
                  <c:v>68.64613477692617</c:v>
                </c:pt>
                <c:pt idx="5">
                  <c:v>67.7112666971181</c:v>
                </c:pt>
                <c:pt idx="6">
                  <c:v>62.2356011975468</c:v>
                </c:pt>
                <c:pt idx="7">
                  <c:v>57.69480690452161</c:v>
                </c:pt>
                <c:pt idx="8">
                  <c:v>59.8316509098584</c:v>
                </c:pt>
                <c:pt idx="9">
                  <c:v>72.11850863065196</c:v>
                </c:pt>
                <c:pt idx="10">
                  <c:v>68.64613477692617</c:v>
                </c:pt>
                <c:pt idx="11">
                  <c:v>67.7112666971181</c:v>
                </c:pt>
                <c:pt idx="12">
                  <c:v>63.91878195182339</c:v>
                </c:pt>
                <c:pt idx="13">
                  <c:v>59.2551804967224</c:v>
                </c:pt>
                <c:pt idx="14">
                  <c:v>61.44981609779328</c:v>
                </c:pt>
                <c:pt idx="15">
                  <c:v>74.068975620903</c:v>
                </c:pt>
                <c:pt idx="16">
                  <c:v>70.50269036068667</c:v>
                </c:pt>
                <c:pt idx="17">
                  <c:v>69.54253848945628</c:v>
                </c:pt>
                <c:pt idx="18">
                  <c:v>63.91878195182339</c:v>
                </c:pt>
                <c:pt idx="19">
                  <c:v>59.2551804967224</c:v>
                </c:pt>
                <c:pt idx="20">
                  <c:v>61.44981609779328</c:v>
                </c:pt>
                <c:pt idx="21">
                  <c:v>74.068975620903</c:v>
                </c:pt>
                <c:pt idx="22">
                  <c:v>70.50269036068667</c:v>
                </c:pt>
                <c:pt idx="23">
                  <c:v>69.54253848945628</c:v>
                </c:pt>
                <c:pt idx="24">
                  <c:v>58.646466720905</c:v>
                </c:pt>
                <c:pt idx="25">
                  <c:v>54.3675405714317</c:v>
                </c:pt>
                <c:pt idx="26">
                  <c:v>56.3811525304287</c:v>
                </c:pt>
                <c:pt idx="27">
                  <c:v>67.95942571428958</c:v>
                </c:pt>
                <c:pt idx="28">
                  <c:v>64.6873040711054</c:v>
                </c:pt>
                <c:pt idx="29">
                  <c:v>63.80634994395121</c:v>
                </c:pt>
                <c:pt idx="30">
                  <c:v>58.646466720905</c:v>
                </c:pt>
                <c:pt idx="31">
                  <c:v>54.3675405714317</c:v>
                </c:pt>
                <c:pt idx="32">
                  <c:v>56.3811525304287</c:v>
                </c:pt>
                <c:pt idx="33">
                  <c:v>67.95942571428958</c:v>
                </c:pt>
                <c:pt idx="34">
                  <c:v>64.6873040711054</c:v>
                </c:pt>
                <c:pt idx="35">
                  <c:v>63.80634994395121</c:v>
                </c:pt>
                <c:pt idx="36">
                  <c:v>58.0793827951405</c:v>
                </c:pt>
                <c:pt idx="37">
                  <c:v>53.84183186184938</c:v>
                </c:pt>
                <c:pt idx="38">
                  <c:v>55.8359731342302</c:v>
                </c:pt>
                <c:pt idx="39">
                  <c:v>67.30228982731168</c:v>
                </c:pt>
                <c:pt idx="40">
                  <c:v>64.0618080712469</c:v>
                </c:pt>
                <c:pt idx="41">
                  <c:v>63.1893723588034</c:v>
                </c:pt>
                <c:pt idx="42">
                  <c:v>58.0793827951405</c:v>
                </c:pt>
                <c:pt idx="43">
                  <c:v>53.84183186184938</c:v>
                </c:pt>
                <c:pt idx="44">
                  <c:v>55.8359731342302</c:v>
                </c:pt>
                <c:pt idx="45">
                  <c:v>67.30228982731168</c:v>
                </c:pt>
                <c:pt idx="46">
                  <c:v>64.0618080712469</c:v>
                </c:pt>
                <c:pt idx="47">
                  <c:v>63.1893723588034</c:v>
                </c:pt>
                <c:pt idx="48">
                  <c:v>57.42616013273401</c:v>
                </c:pt>
                <c:pt idx="49">
                  <c:v>53.236269215261</c:v>
                </c:pt>
                <c:pt idx="50">
                  <c:v>55.2079822487647</c:v>
                </c:pt>
                <c:pt idx="51">
                  <c:v>66.54533651907627</c:v>
                </c:pt>
                <c:pt idx="52">
                  <c:v>63.34130067580018</c:v>
                </c:pt>
                <c:pt idx="53">
                  <c:v>62.47867730555861</c:v>
                </c:pt>
                <c:pt idx="54">
                  <c:v>57.42616013273401</c:v>
                </c:pt>
                <c:pt idx="55">
                  <c:v>53.236269215261</c:v>
                </c:pt>
                <c:pt idx="56">
                  <c:v>55.2079822487647</c:v>
                </c:pt>
                <c:pt idx="57">
                  <c:v>66.54533651907627</c:v>
                </c:pt>
                <c:pt idx="58">
                  <c:v>63.34130067580018</c:v>
                </c:pt>
                <c:pt idx="59">
                  <c:v>62.47867730555861</c:v>
                </c:pt>
                <c:pt idx="60">
                  <c:v>68.46394713204538</c:v>
                </c:pt>
                <c:pt idx="61">
                  <c:v>63.4687242301507</c:v>
                </c:pt>
                <c:pt idx="62">
                  <c:v>65.81941695578908</c:v>
                </c:pt>
                <c:pt idx="63">
                  <c:v>79.33590528768838</c:v>
                </c:pt>
                <c:pt idx="64">
                  <c:v>75.51602702878681</c:v>
                </c:pt>
                <c:pt idx="65">
                  <c:v>74.4876002511896</c:v>
                </c:pt>
                <c:pt idx="66">
                  <c:v>68.46394713204538</c:v>
                </c:pt>
                <c:pt idx="67">
                  <c:v>63.4687242301507</c:v>
                </c:pt>
                <c:pt idx="68">
                  <c:v>65.81941695578908</c:v>
                </c:pt>
                <c:pt idx="69">
                  <c:v>79.33590528768838</c:v>
                </c:pt>
                <c:pt idx="70">
                  <c:v>75.51602702878681</c:v>
                </c:pt>
                <c:pt idx="71">
                  <c:v>74.4876002511896</c:v>
                </c:pt>
                <c:pt idx="72">
                  <c:v>69.12674059907047</c:v>
                </c:pt>
                <c:pt idx="73">
                  <c:v>64.0831593824072</c:v>
                </c:pt>
                <c:pt idx="74">
                  <c:v>66.4566089581368</c:v>
                </c:pt>
                <c:pt idx="75">
                  <c:v>80.103949228009</c:v>
                </c:pt>
                <c:pt idx="76">
                  <c:v>76.24709106273498</c:v>
                </c:pt>
                <c:pt idx="77">
                  <c:v>75.20870817570996</c:v>
                </c:pt>
                <c:pt idx="78">
                  <c:v>69.12674059907047</c:v>
                </c:pt>
                <c:pt idx="79">
                  <c:v>64.0831593824072</c:v>
                </c:pt>
                <c:pt idx="80">
                  <c:v>66.4566089581368</c:v>
                </c:pt>
                <c:pt idx="81">
                  <c:v>80.103949228009</c:v>
                </c:pt>
                <c:pt idx="82">
                  <c:v>76.24709106273498</c:v>
                </c:pt>
                <c:pt idx="83">
                  <c:v>75.20870817570996</c:v>
                </c:pt>
                <c:pt idx="84">
                  <c:v>71.78270035924618</c:v>
                </c:pt>
                <c:pt idx="85">
                  <c:v>66.54533669829951</c:v>
                </c:pt>
                <c:pt idx="86">
                  <c:v>69.0099779968171</c:v>
                </c:pt>
                <c:pt idx="87">
                  <c:v>83.18167087287434</c:v>
                </c:pt>
                <c:pt idx="88">
                  <c:v>79.17662605799268</c:v>
                </c:pt>
                <c:pt idx="89">
                  <c:v>78.09834684228655</c:v>
                </c:pt>
                <c:pt idx="90">
                  <c:v>71.78270035924618</c:v>
                </c:pt>
                <c:pt idx="91">
                  <c:v>66.54533669829951</c:v>
                </c:pt>
                <c:pt idx="92">
                  <c:v>69.0099779968171</c:v>
                </c:pt>
                <c:pt idx="93">
                  <c:v>83.18167087287434</c:v>
                </c:pt>
                <c:pt idx="94">
                  <c:v>79.17662605799268</c:v>
                </c:pt>
                <c:pt idx="95">
                  <c:v>78.09834684228655</c:v>
                </c:pt>
                <c:pt idx="96">
                  <c:v>71.7276674207091</c:v>
                </c:pt>
                <c:pt idx="97">
                  <c:v>66.4943190379702</c:v>
                </c:pt>
                <c:pt idx="98">
                  <c:v>68.95707079412698</c:v>
                </c:pt>
                <c:pt idx="99">
                  <c:v>83.11789879746267</c:v>
                </c:pt>
                <c:pt idx="100">
                  <c:v>79.1159244909909</c:v>
                </c:pt>
                <c:pt idx="101">
                  <c:v>78.03847194903078</c:v>
                </c:pt>
                <c:pt idx="102">
                  <c:v>71.7276674207091</c:v>
                </c:pt>
                <c:pt idx="103">
                  <c:v>66.4943190379702</c:v>
                </c:pt>
                <c:pt idx="104">
                  <c:v>68.95707079412698</c:v>
                </c:pt>
                <c:pt idx="105">
                  <c:v>83.11789879746267</c:v>
                </c:pt>
                <c:pt idx="106">
                  <c:v>79.1159244909909</c:v>
                </c:pt>
                <c:pt idx="107">
                  <c:v>78.03847194903078</c:v>
                </c:pt>
                <c:pt idx="108">
                  <c:v>61.9484708724719</c:v>
                </c:pt>
                <c:pt idx="109">
                  <c:v>57.4286259993344</c:v>
                </c:pt>
                <c:pt idx="110">
                  <c:v>59.55561145583288</c:v>
                </c:pt>
                <c:pt idx="111">
                  <c:v>71.78578249916798</c:v>
                </c:pt>
                <c:pt idx="112">
                  <c:v>68.32942879812357</c:v>
                </c:pt>
                <c:pt idx="113">
                  <c:v>67.39887382802267</c:v>
                </c:pt>
                <c:pt idx="114">
                  <c:v>61.9484708724719</c:v>
                </c:pt>
                <c:pt idx="115">
                  <c:v>57.4286259993344</c:v>
                </c:pt>
                <c:pt idx="116">
                  <c:v>59.55561145583288</c:v>
                </c:pt>
                <c:pt idx="117">
                  <c:v>71.78578249916798</c:v>
                </c:pt>
                <c:pt idx="118">
                  <c:v>68.32942879812357</c:v>
                </c:pt>
                <c:pt idx="119">
                  <c:v>67.39887382802267</c:v>
                </c:pt>
                <c:pt idx="120">
                  <c:v>71.20843888422694</c:v>
                </c:pt>
                <c:pt idx="121">
                  <c:v>66.01297412323937</c:v>
                </c:pt>
                <c:pt idx="122">
                  <c:v>68.45789829575868</c:v>
                </c:pt>
                <c:pt idx="123">
                  <c:v>82.5162176540492</c:v>
                </c:pt>
                <c:pt idx="124">
                  <c:v>78.5432131905531</c:v>
                </c:pt>
                <c:pt idx="125">
                  <c:v>77.47356020665208</c:v>
                </c:pt>
                <c:pt idx="126">
                  <c:v>71.20843888422694</c:v>
                </c:pt>
                <c:pt idx="127">
                  <c:v>66.01297412323937</c:v>
                </c:pt>
                <c:pt idx="128">
                  <c:v>68.45789829575868</c:v>
                </c:pt>
                <c:pt idx="129">
                  <c:v>82.5162176540492</c:v>
                </c:pt>
                <c:pt idx="130">
                  <c:v>78.5432131905531</c:v>
                </c:pt>
                <c:pt idx="131">
                  <c:v>77.47356020665208</c:v>
                </c:pt>
                <c:pt idx="132">
                  <c:v>71.56735222878248</c:v>
                </c:pt>
                <c:pt idx="133">
                  <c:v>66.3457006609627</c:v>
                </c:pt>
                <c:pt idx="134">
                  <c:v>68.80294803457566</c:v>
                </c:pt>
                <c:pt idx="135">
                  <c:v>82.93212582620328</c:v>
                </c:pt>
                <c:pt idx="136">
                  <c:v>78.93909614740588</c:v>
                </c:pt>
                <c:pt idx="137">
                  <c:v>77.8640517697883</c:v>
                </c:pt>
                <c:pt idx="138">
                  <c:v>71.56735222878248</c:v>
                </c:pt>
                <c:pt idx="139">
                  <c:v>66.3457006609627</c:v>
                </c:pt>
                <c:pt idx="140">
                  <c:v>68.80294803457566</c:v>
                </c:pt>
                <c:pt idx="141">
                  <c:v>82.93212582620328</c:v>
                </c:pt>
                <c:pt idx="142">
                  <c:v>78.93909614740588</c:v>
                </c:pt>
                <c:pt idx="143">
                  <c:v>77.8640517697883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BF9-439A-9807-6386C34107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4601808"/>
        <c:axId val="2106756896"/>
      </c:lineChart>
      <c:lineChart>
        <c:grouping val="standard"/>
        <c:varyColors val="0"/>
        <c:ser>
          <c:idx val="3"/>
          <c:order val="3"/>
          <c:tx>
            <c:v>Water</c:v>
          </c:tx>
          <c:spPr>
            <a:ln w="127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'graph dispatch'!$I$2:$I$146</c:f>
              <c:numCache>
                <c:formatCode>General</c:formatCode>
                <c:ptCount val="145"/>
                <c:pt idx="0">
                  <c:v>6829.570815308</c:v>
                </c:pt>
                <c:pt idx="1">
                  <c:v>7060.118321416857</c:v>
                </c:pt>
                <c:pt idx="2">
                  <c:v>8120.729442083894</c:v>
                </c:pt>
                <c:pt idx="3">
                  <c:v>8483.794537606368</c:v>
                </c:pt>
                <c:pt idx="4">
                  <c:v>7055.471874742862</c:v>
                </c:pt>
                <c:pt idx="5">
                  <c:v>5377.970654134192</c:v>
                </c:pt>
                <c:pt idx="6">
                  <c:v>6829.570815308</c:v>
                </c:pt>
                <c:pt idx="7">
                  <c:v>7060.118321416857</c:v>
                </c:pt>
                <c:pt idx="8">
                  <c:v>7289.5990385039</c:v>
                </c:pt>
                <c:pt idx="9">
                  <c:v>8360.815549206205</c:v>
                </c:pt>
                <c:pt idx="10">
                  <c:v>7192.680075584337</c:v>
                </c:pt>
                <c:pt idx="11">
                  <c:v>5377.970654134192</c:v>
                </c:pt>
                <c:pt idx="12">
                  <c:v>6744.111510132046</c:v>
                </c:pt>
                <c:pt idx="13">
                  <c:v>6980.894243631043</c:v>
                </c:pt>
                <c:pt idx="14">
                  <c:v>8069.478903259827</c:v>
                </c:pt>
                <c:pt idx="15">
                  <c:v>8657.100910077063</c:v>
                </c:pt>
                <c:pt idx="16">
                  <c:v>7410.069530322962</c:v>
                </c:pt>
                <c:pt idx="17">
                  <c:v>4429.81912152861</c:v>
                </c:pt>
                <c:pt idx="18">
                  <c:v>6744.111510132046</c:v>
                </c:pt>
                <c:pt idx="19">
                  <c:v>6980.894243631043</c:v>
                </c:pt>
                <c:pt idx="20">
                  <c:v>7300.000828560308</c:v>
                </c:pt>
                <c:pt idx="21">
                  <c:v>7268.437326479572</c:v>
                </c:pt>
                <c:pt idx="22">
                  <c:v>6737.108394082283</c:v>
                </c:pt>
                <c:pt idx="23">
                  <c:v>4429.81912152861</c:v>
                </c:pt>
                <c:pt idx="24">
                  <c:v>7011.800167549325</c:v>
                </c:pt>
                <c:pt idx="25">
                  <c:v>7229.051971732642</c:v>
                </c:pt>
                <c:pt idx="26">
                  <c:v>9090.260465329798</c:v>
                </c:pt>
                <c:pt idx="27">
                  <c:v>8808.462812648533</c:v>
                </c:pt>
                <c:pt idx="28">
                  <c:v>7306.40929212062</c:v>
                </c:pt>
                <c:pt idx="29">
                  <c:v>6749.819964941717</c:v>
                </c:pt>
                <c:pt idx="30">
                  <c:v>7011.800167549325</c:v>
                </c:pt>
                <c:pt idx="31">
                  <c:v>7229.051971732642</c:v>
                </c:pt>
                <c:pt idx="32">
                  <c:v>9000.335756535616</c:v>
                </c:pt>
                <c:pt idx="33">
                  <c:v>7696.571039825827</c:v>
                </c:pt>
                <c:pt idx="34">
                  <c:v>7122.454699814639</c:v>
                </c:pt>
                <c:pt idx="35">
                  <c:v>6749.819964941717</c:v>
                </c:pt>
                <c:pt idx="36">
                  <c:v>7040.59243965032</c:v>
                </c:pt>
                <c:pt idx="37">
                  <c:v>7255.743520416111</c:v>
                </c:pt>
                <c:pt idx="38">
                  <c:v>9416.20222622695</c:v>
                </c:pt>
                <c:pt idx="39">
                  <c:v>9426.61119307845</c:v>
                </c:pt>
                <c:pt idx="40">
                  <c:v>7314.824269254843</c:v>
                </c:pt>
                <c:pt idx="41">
                  <c:v>6781.14546316994</c:v>
                </c:pt>
                <c:pt idx="42">
                  <c:v>7040.59243965032</c:v>
                </c:pt>
                <c:pt idx="43">
                  <c:v>7255.743520416111</c:v>
                </c:pt>
                <c:pt idx="44">
                  <c:v>9989.428259041797</c:v>
                </c:pt>
                <c:pt idx="45">
                  <c:v>9869.256056080849</c:v>
                </c:pt>
                <c:pt idx="46">
                  <c:v>7734.026813384484</c:v>
                </c:pt>
                <c:pt idx="47">
                  <c:v>6781.14546316994</c:v>
                </c:pt>
                <c:pt idx="48">
                  <c:v>7073.758191286091</c:v>
                </c:pt>
                <c:pt idx="49">
                  <c:v>7286.489453606273</c:v>
                </c:pt>
                <c:pt idx="50">
                  <c:v>9989.428259041797</c:v>
                </c:pt>
                <c:pt idx="51">
                  <c:v>9989.428259041797</c:v>
                </c:pt>
                <c:pt idx="52">
                  <c:v>8820.842420911565</c:v>
                </c:pt>
                <c:pt idx="53">
                  <c:v>6817.22923212225</c:v>
                </c:pt>
                <c:pt idx="54">
                  <c:v>7073.758191286091</c:v>
                </c:pt>
                <c:pt idx="55">
                  <c:v>7286.489453606273</c:v>
                </c:pt>
                <c:pt idx="56">
                  <c:v>9101.580500002406</c:v>
                </c:pt>
                <c:pt idx="57">
                  <c:v>9297.291249289957</c:v>
                </c:pt>
                <c:pt idx="58">
                  <c:v>7446.867903596674</c:v>
                </c:pt>
                <c:pt idx="59">
                  <c:v>6817.22923212225</c:v>
                </c:pt>
                <c:pt idx="60">
                  <c:v>4988.266017758317</c:v>
                </c:pt>
                <c:pt idx="61">
                  <c:v>6766.962068567616</c:v>
                </c:pt>
                <c:pt idx="62">
                  <c:v>9683.572370542397</c:v>
                </c:pt>
                <c:pt idx="63">
                  <c:v>9439.448598953847</c:v>
                </c:pt>
                <c:pt idx="64">
                  <c:v>7491.904317158202</c:v>
                </c:pt>
                <c:pt idx="65">
                  <c:v>1869.48487303886</c:v>
                </c:pt>
                <c:pt idx="66">
                  <c:v>4988.266017758317</c:v>
                </c:pt>
                <c:pt idx="67">
                  <c:v>6766.962068567616</c:v>
                </c:pt>
                <c:pt idx="68">
                  <c:v>9744.186039011614</c:v>
                </c:pt>
                <c:pt idx="69">
                  <c:v>9658.753911318384</c:v>
                </c:pt>
                <c:pt idx="70">
                  <c:v>8801.745543346314</c:v>
                </c:pt>
                <c:pt idx="71">
                  <c:v>1869.48487303886</c:v>
                </c:pt>
                <c:pt idx="72">
                  <c:v>4645.100877449775</c:v>
                </c:pt>
                <c:pt idx="73">
                  <c:v>6735.765656028968</c:v>
                </c:pt>
                <c:pt idx="74">
                  <c:v>7117.510950361714</c:v>
                </c:pt>
                <c:pt idx="75">
                  <c:v>7920.349739305736</c:v>
                </c:pt>
                <c:pt idx="76">
                  <c:v>7699.083717197013</c:v>
                </c:pt>
                <c:pt idx="77">
                  <c:v>1496.127086025132</c:v>
                </c:pt>
                <c:pt idx="78">
                  <c:v>4645.100877449775</c:v>
                </c:pt>
                <c:pt idx="79">
                  <c:v>6735.765656028968</c:v>
                </c:pt>
                <c:pt idx="80">
                  <c:v>9375.796372295231</c:v>
                </c:pt>
                <c:pt idx="81">
                  <c:v>9077.561703895577</c:v>
                </c:pt>
                <c:pt idx="82">
                  <c:v>7563.555941244373</c:v>
                </c:pt>
                <c:pt idx="83">
                  <c:v>1496.127086025132</c:v>
                </c:pt>
                <c:pt idx="84">
                  <c:v>3269.962392990292</c:v>
                </c:pt>
                <c:pt idx="85">
                  <c:v>5981.637635690873</c:v>
                </c:pt>
                <c:pt idx="86">
                  <c:v>8072.19499085565</c:v>
                </c:pt>
                <c:pt idx="87">
                  <c:v>7390.588311309651</c:v>
                </c:pt>
                <c:pt idx="88">
                  <c:v>2273.77293699952</c:v>
                </c:pt>
                <c:pt idx="89">
                  <c:v>0.0</c:v>
                </c:pt>
                <c:pt idx="90">
                  <c:v>3269.962392990292</c:v>
                </c:pt>
                <c:pt idx="91">
                  <c:v>5981.637635690873</c:v>
                </c:pt>
                <c:pt idx="92">
                  <c:v>9162.773771180836</c:v>
                </c:pt>
                <c:pt idx="93">
                  <c:v>8877.867986366131</c:v>
                </c:pt>
                <c:pt idx="94">
                  <c:v>7709.792037908894</c:v>
                </c:pt>
                <c:pt idx="95">
                  <c:v>0.0</c:v>
                </c:pt>
                <c:pt idx="96">
                  <c:v>3298.45601432823</c:v>
                </c:pt>
                <c:pt idx="97">
                  <c:v>6008.052323578035</c:v>
                </c:pt>
                <c:pt idx="98">
                  <c:v>9577.78874710649</c:v>
                </c:pt>
                <c:pt idx="99">
                  <c:v>9119.530641988982</c:v>
                </c:pt>
                <c:pt idx="100">
                  <c:v>7771.174771810242</c:v>
                </c:pt>
                <c:pt idx="101">
                  <c:v>31.00057132021593</c:v>
                </c:pt>
                <c:pt idx="102">
                  <c:v>3298.45601432823</c:v>
                </c:pt>
                <c:pt idx="103">
                  <c:v>6008.052323578035</c:v>
                </c:pt>
                <c:pt idx="104">
                  <c:v>9383.235031483668</c:v>
                </c:pt>
                <c:pt idx="105">
                  <c:v>9059.376102039543</c:v>
                </c:pt>
                <c:pt idx="106">
                  <c:v>8057.528805136079</c:v>
                </c:pt>
                <c:pt idx="107">
                  <c:v>31.00057132021593</c:v>
                </c:pt>
                <c:pt idx="108">
                  <c:v>6844.14914149995</c:v>
                </c:pt>
                <c:pt idx="109">
                  <c:v>7073.63299305899</c:v>
                </c:pt>
                <c:pt idx="110">
                  <c:v>8494.965723625834</c:v>
                </c:pt>
                <c:pt idx="111">
                  <c:v>7511.330253050571</c:v>
                </c:pt>
                <c:pt idx="112">
                  <c:v>6255.894145498995</c:v>
                </c:pt>
                <c:pt idx="113">
                  <c:v>5539.71386387898</c:v>
                </c:pt>
                <c:pt idx="114">
                  <c:v>6844.14914149995</c:v>
                </c:pt>
                <c:pt idx="115">
                  <c:v>7073.63299305899</c:v>
                </c:pt>
                <c:pt idx="116">
                  <c:v>9545.797827778997</c:v>
                </c:pt>
                <c:pt idx="117">
                  <c:v>9251.724942436738</c:v>
                </c:pt>
                <c:pt idx="118">
                  <c:v>7435.60672960202</c:v>
                </c:pt>
                <c:pt idx="119">
                  <c:v>5539.71386387898</c:v>
                </c:pt>
                <c:pt idx="120">
                  <c:v>3567.28958381683</c:v>
                </c:pt>
                <c:pt idx="121">
                  <c:v>6257.271429405675</c:v>
                </c:pt>
                <c:pt idx="122">
                  <c:v>8491.65827289237</c:v>
                </c:pt>
                <c:pt idx="123">
                  <c:v>8329.749570525118</c:v>
                </c:pt>
                <c:pt idx="124">
                  <c:v>1551.64565947887</c:v>
                </c:pt>
                <c:pt idx="125">
                  <c:v>323.4868841462217</c:v>
                </c:pt>
                <c:pt idx="126">
                  <c:v>3567.28958381683</c:v>
                </c:pt>
                <c:pt idx="127">
                  <c:v>6257.271429405675</c:v>
                </c:pt>
                <c:pt idx="128">
                  <c:v>6856.237770844408</c:v>
                </c:pt>
                <c:pt idx="129">
                  <c:v>3434.264710670088</c:v>
                </c:pt>
                <c:pt idx="130">
                  <c:v>63.55567153319975</c:v>
                </c:pt>
                <c:pt idx="131">
                  <c:v>323.4868841462217</c:v>
                </c:pt>
                <c:pt idx="132">
                  <c:v>3381.460129589071</c:v>
                </c:pt>
                <c:pt idx="133">
                  <c:v>6085.000345451455</c:v>
                </c:pt>
                <c:pt idx="134">
                  <c:v>7729.521625712544</c:v>
                </c:pt>
                <c:pt idx="135">
                  <c:v>7795.580322396634</c:v>
                </c:pt>
                <c:pt idx="136">
                  <c:v>1050.826444985994</c:v>
                </c:pt>
                <c:pt idx="137">
                  <c:v>121.3076251163972</c:v>
                </c:pt>
                <c:pt idx="138">
                  <c:v>3381.460129589071</c:v>
                </c:pt>
                <c:pt idx="139">
                  <c:v>6085.000345451455</c:v>
                </c:pt>
                <c:pt idx="140">
                  <c:v>7537.84562320542</c:v>
                </c:pt>
                <c:pt idx="141">
                  <c:v>7626.708065699364</c:v>
                </c:pt>
                <c:pt idx="142">
                  <c:v>1118.084768330596</c:v>
                </c:pt>
                <c:pt idx="143">
                  <c:v>121.3076251163972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8BF9-439A-9807-6386C34107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4166592"/>
        <c:axId val="2103751680"/>
      </c:lineChart>
      <c:catAx>
        <c:axId val="21046018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06756896"/>
        <c:crosses val="autoZero"/>
        <c:auto val="1"/>
        <c:lblAlgn val="ctr"/>
        <c:lblOffset val="100"/>
        <c:noMultiLvlLbl val="0"/>
      </c:catAx>
      <c:valAx>
        <c:axId val="2106756896"/>
        <c:scaling>
          <c:orientation val="minMax"/>
          <c:max val="85.0"/>
          <c:min val="0.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700" dirty="0"/>
                  <a:t>Power</a:t>
                </a:r>
                <a:r>
                  <a:rPr lang="en-US" sz="700" baseline="0" dirty="0"/>
                  <a:t> g</a:t>
                </a:r>
                <a:r>
                  <a:rPr lang="en-US" sz="700" dirty="0"/>
                  <a:t>eneration (</a:t>
                </a:r>
                <a:r>
                  <a:rPr lang="en-US" sz="700" dirty="0" err="1"/>
                  <a:t>GWh</a:t>
                </a:r>
                <a:r>
                  <a:rPr lang="en-US" sz="700" dirty="0"/>
                  <a:t>/h)</a:t>
                </a:r>
              </a:p>
            </c:rich>
          </c:tx>
          <c:layout>
            <c:manualLayout>
              <c:xMode val="edge"/>
              <c:yMode val="edge"/>
              <c:x val="0.0334170470884403"/>
              <c:y val="0.15124616716579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7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4601808"/>
        <c:crosses val="autoZero"/>
        <c:crossBetween val="between"/>
        <c:majorUnit val="20.0"/>
      </c:valAx>
      <c:valAx>
        <c:axId val="2103751680"/>
        <c:scaling>
          <c:orientation val="minMax"/>
          <c:max val="10000.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700"/>
                  <a:t>Water production (m</a:t>
                </a:r>
                <a:r>
                  <a:rPr lang="en-US" sz="700" baseline="30000"/>
                  <a:t>3</a:t>
                </a:r>
                <a:r>
                  <a:rPr lang="en-US" sz="700"/>
                  <a:t>/h)</a:t>
                </a:r>
              </a:p>
            </c:rich>
          </c:tx>
          <c:layout>
            <c:manualLayout>
              <c:xMode val="edge"/>
              <c:yMode val="edge"/>
              <c:x val="0.920550049686812"/>
              <c:y val="0.18128419712082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7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E+0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4166592"/>
        <c:crosses val="max"/>
        <c:crossBetween val="between"/>
        <c:majorUnit val="2000.0"/>
      </c:valAx>
      <c:catAx>
        <c:axId val="2104166592"/>
        <c:scaling>
          <c:orientation val="minMax"/>
        </c:scaling>
        <c:delete val="1"/>
        <c:axPos val="b"/>
        <c:majorTickMark val="out"/>
        <c:minorTickMark val="none"/>
        <c:tickLblPos val="nextTo"/>
        <c:crossAx val="21037516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3E6-4B40-BDFA-0AA2100C0A69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27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3E6-4B40-BDFA-0AA2100C0A69}"/>
              </c:ext>
            </c:extLst>
          </c:dPt>
          <c:cat>
            <c:strRef>
              <c:f>'shandong elec mix'!$H$2:$H$3</c:f>
              <c:strCache>
                <c:ptCount val="2"/>
                <c:pt idx="0">
                  <c:v>Nuclear</c:v>
                </c:pt>
                <c:pt idx="1">
                  <c:v>Solar</c:v>
                </c:pt>
              </c:strCache>
            </c:strRef>
          </c:cat>
          <c:val>
            <c:numRef>
              <c:f>'shandong elec mix'!$I$2:$I$3</c:f>
              <c:numCache>
                <c:formatCode>General</c:formatCode>
                <c:ptCount val="2"/>
                <c:pt idx="0">
                  <c:v>83.0</c:v>
                </c:pt>
                <c:pt idx="1">
                  <c:v>100.0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3E6-4B40-BDFA-0AA2100C0A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2611869617215"/>
          <c:y val="0.311796264288102"/>
          <c:w val="0.169804032523458"/>
          <c:h val="0.3538239122548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98A4-B9D8-4FC2-BC75-98472FD82C4F}" type="datetimeFigureOut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4C81-E48B-426C-B2DE-C2A92F71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027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98A4-B9D8-4FC2-BC75-98472FD82C4F}" type="datetimeFigureOut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4C81-E48B-426C-B2DE-C2A92F71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49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98A4-B9D8-4FC2-BC75-98472FD82C4F}" type="datetimeFigureOut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4C81-E48B-426C-B2DE-C2A92F71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00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98A4-B9D8-4FC2-BC75-98472FD82C4F}" type="datetimeFigureOut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4C81-E48B-426C-B2DE-C2A92F71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23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98A4-B9D8-4FC2-BC75-98472FD82C4F}" type="datetimeFigureOut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4C81-E48B-426C-B2DE-C2A92F71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402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98A4-B9D8-4FC2-BC75-98472FD82C4F}" type="datetimeFigureOut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4C81-E48B-426C-B2DE-C2A92F71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53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98A4-B9D8-4FC2-BC75-98472FD82C4F}" type="datetimeFigureOut">
              <a:rPr lang="en-US" smtClean="0"/>
              <a:t>7/26/16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4C81-E48B-426C-B2DE-C2A92F71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79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98A4-B9D8-4FC2-BC75-98472FD82C4F}" type="datetimeFigureOut">
              <a:rPr lang="en-US" smtClean="0"/>
              <a:t>7/26/16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4C81-E48B-426C-B2DE-C2A92F71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41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98A4-B9D8-4FC2-BC75-98472FD82C4F}" type="datetimeFigureOut">
              <a:rPr lang="en-US" smtClean="0"/>
              <a:t>7/26/16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4C81-E48B-426C-B2DE-C2A92F71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50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98A4-B9D8-4FC2-BC75-98472FD82C4F}" type="datetimeFigureOut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4C81-E48B-426C-B2DE-C2A92F71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5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98A4-B9D8-4FC2-BC75-98472FD82C4F}" type="datetimeFigureOut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4C81-E48B-426C-B2DE-C2A92F71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D98A4-B9D8-4FC2-BC75-98472FD82C4F}" type="datetimeFigureOut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34C81-E48B-426C-B2DE-C2A92F71D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94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chart" Target="../charts/chart1.xml"/><Relationship Id="rId5" Type="http://schemas.openxmlformats.org/officeDocument/2006/relationships/chart" Target="../charts/chart2.xml"/><Relationship Id="rId6" Type="http://schemas.openxmlformats.org/officeDocument/2006/relationships/chart" Target="../charts/chart3.xml"/><Relationship Id="rId7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6387783" y="1052105"/>
            <a:ext cx="1728606" cy="23308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17712" y="25190"/>
            <a:ext cx="9178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Operational Viability of a Renewable-Nuclear </a:t>
            </a:r>
            <a:r>
              <a:rPr lang="en-US" b="1" dirty="0" smtClean="0"/>
              <a:t>Mix:</a:t>
            </a:r>
            <a:endParaRPr lang="en-US" b="1" dirty="0"/>
          </a:p>
          <a:p>
            <a:pPr algn="ctr"/>
            <a:r>
              <a:rPr lang="en-US" b="1" dirty="0"/>
              <a:t>Optimizing Electricity Production and Water Desalination Simultaneously</a:t>
            </a:r>
          </a:p>
        </p:txBody>
      </p:sp>
      <p:sp>
        <p:nvSpPr>
          <p:cNvPr id="4" name="Rectangle 3"/>
          <p:cNvSpPr/>
          <p:nvPr/>
        </p:nvSpPr>
        <p:spPr>
          <a:xfrm>
            <a:off x="208569" y="1016667"/>
            <a:ext cx="3617843" cy="3352133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>
                <a:solidFill>
                  <a:schemeClr val="tx1"/>
                </a:solidFill>
              </a:rPr>
              <a:t>1.6 billion people experience water scarcity globally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>
                <a:solidFill>
                  <a:schemeClr val="tx1"/>
                </a:solidFill>
              </a:rPr>
              <a:t>Climate change, population growth and income growth increase water </a:t>
            </a:r>
            <a:r>
              <a:rPr lang="en-US" sz="900" dirty="0" smtClean="0">
                <a:solidFill>
                  <a:schemeClr val="tx1"/>
                </a:solidFill>
              </a:rPr>
              <a:t>stress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endParaRPr lang="en-US" sz="900" dirty="0">
              <a:solidFill>
                <a:schemeClr val="tx1"/>
              </a:solidFill>
            </a:endParaRP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>
                <a:solidFill>
                  <a:schemeClr val="tx1"/>
                </a:solidFill>
              </a:rPr>
              <a:t>Water crises threaten economic growth and social stability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endParaRPr lang="en-US" sz="900" dirty="0">
              <a:solidFill>
                <a:schemeClr val="tx1"/>
              </a:solidFill>
            </a:endParaRP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>
                <a:solidFill>
                  <a:schemeClr val="tx1"/>
                </a:solidFill>
              </a:rPr>
              <a:t>In Asia and the Middle-East, populated coastal areas experience both water stress and air pollution 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>
                <a:solidFill>
                  <a:schemeClr val="tx1"/>
                </a:solidFill>
              </a:rPr>
              <a:t>Large-scale deployment of variable renewable energies to reduce air pollution calls for new paradigms to maintain a reliable power grid 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endParaRPr lang="en-US" sz="900" dirty="0">
              <a:solidFill>
                <a:schemeClr val="tx1"/>
              </a:solidFill>
            </a:endParaRP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>
                <a:solidFill>
                  <a:schemeClr val="tx1"/>
                </a:solidFill>
              </a:rPr>
              <a:t>Heat from thermal reactors, such as nuclear, can be used to produce purified water (drinking/industrial standards) through desalination 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>
                <a:solidFill>
                  <a:schemeClr val="tx1"/>
                </a:solidFill>
              </a:rPr>
              <a:t>Because the nuclear core power is fixed, water and electricity production are competing </a:t>
            </a:r>
            <a:r>
              <a:rPr lang="en-US" sz="900" dirty="0" smtClean="0">
                <a:solidFill>
                  <a:schemeClr val="tx1"/>
                </a:solidFill>
              </a:rPr>
              <a:t>processes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endParaRPr lang="en-US" sz="900" dirty="0">
              <a:solidFill>
                <a:schemeClr val="tx1"/>
              </a:solidFill>
            </a:endParaRP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>
                <a:solidFill>
                  <a:schemeClr val="tx1"/>
                </a:solidFill>
              </a:rPr>
              <a:t>It is possible to dynamically balance out power generation and desalination as a function of instantaneous needs, spot prices, etc.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endParaRPr lang="en-US" sz="900" dirty="0">
              <a:solidFill>
                <a:schemeClr val="tx1"/>
              </a:solidFill>
            </a:endParaRP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>
                <a:solidFill>
                  <a:schemeClr val="tx1"/>
                </a:solidFill>
              </a:rPr>
              <a:t>Water storage in large </a:t>
            </a:r>
            <a:r>
              <a:rPr lang="en-US" sz="900" dirty="0" smtClean="0">
                <a:solidFill>
                  <a:schemeClr val="tx1"/>
                </a:solidFill>
              </a:rPr>
              <a:t>reservoirs </a:t>
            </a:r>
            <a:r>
              <a:rPr lang="en-US" sz="900" dirty="0">
                <a:solidFill>
                  <a:schemeClr val="tx1"/>
                </a:solidFill>
              </a:rPr>
              <a:t>is not technically challenging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>
                <a:solidFill>
                  <a:schemeClr val="tx1"/>
                </a:solidFill>
              </a:rPr>
              <a:t>Integrating desalination with power generation can be seen as a mean to store energy in excess (by storing fresh water instead of storing electricity)</a:t>
            </a:r>
          </a:p>
        </p:txBody>
      </p:sp>
      <p:sp>
        <p:nvSpPr>
          <p:cNvPr id="5" name="Rectangle 4"/>
          <p:cNvSpPr/>
          <p:nvPr/>
        </p:nvSpPr>
        <p:spPr>
          <a:xfrm>
            <a:off x="8368952" y="1016667"/>
            <a:ext cx="3617843" cy="3352133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Calibri" panose="020F0502020204030204" pitchFamily="34" charset="0"/>
              <a:buChar char="›"/>
            </a:pPr>
            <a:endParaRPr lang="en-US" sz="900" dirty="0">
              <a:solidFill>
                <a:schemeClr val="tx1"/>
              </a:solidFill>
            </a:endParaRPr>
          </a:p>
          <a:p>
            <a:pPr marL="171450" indent="-171450">
              <a:buFont typeface="Calibri" panose="020F0502020204030204" pitchFamily="34" charset="0"/>
              <a:buChar char="›"/>
            </a:pPr>
            <a:endParaRPr lang="en-US" sz="900" dirty="0">
              <a:solidFill>
                <a:schemeClr val="tx1"/>
              </a:solidFill>
            </a:endParaRPr>
          </a:p>
          <a:p>
            <a:pPr marL="171450" indent="-171450">
              <a:buFont typeface="Calibri" panose="020F0502020204030204" pitchFamily="34" charset="0"/>
              <a:buChar char="›"/>
            </a:pPr>
            <a:endParaRPr lang="en-US" sz="900" dirty="0">
              <a:solidFill>
                <a:schemeClr val="tx1"/>
              </a:solidFill>
            </a:endParaRPr>
          </a:p>
          <a:p>
            <a:pPr marL="171450" indent="-171450">
              <a:buFont typeface="Calibri" panose="020F0502020204030204" pitchFamily="34" charset="0"/>
              <a:buChar char="›"/>
            </a:pPr>
            <a:endParaRPr lang="en-US" sz="900" dirty="0">
              <a:solidFill>
                <a:schemeClr val="tx1"/>
              </a:solidFill>
            </a:endParaRPr>
          </a:p>
          <a:p>
            <a:pPr marL="171450" indent="-171450">
              <a:buFont typeface="Calibri" panose="020F0502020204030204" pitchFamily="34" charset="0"/>
              <a:buChar char="›"/>
            </a:pPr>
            <a:endParaRPr lang="en-US" sz="900" dirty="0">
              <a:solidFill>
                <a:schemeClr val="tx1"/>
              </a:solidFill>
            </a:endParaRPr>
          </a:p>
          <a:p>
            <a:endParaRPr lang="en-US" sz="900" dirty="0">
              <a:solidFill>
                <a:schemeClr val="tx1"/>
              </a:solidFill>
            </a:endParaRPr>
          </a:p>
          <a:p>
            <a:pPr marL="171450" indent="-171450">
              <a:buFont typeface="Calibri" panose="020F0502020204030204" pitchFamily="34" charset="0"/>
              <a:buChar char="›"/>
            </a:pPr>
            <a:endParaRPr lang="en-US" sz="900" dirty="0">
              <a:solidFill>
                <a:schemeClr val="tx1"/>
              </a:solidFill>
            </a:endParaRPr>
          </a:p>
          <a:p>
            <a:pPr marL="171450" indent="-171450">
              <a:buFont typeface="Calibri" panose="020F0502020204030204" pitchFamily="34" charset="0"/>
              <a:buChar char="›"/>
            </a:pPr>
            <a:endParaRPr lang="en-US" sz="900" dirty="0">
              <a:solidFill>
                <a:schemeClr val="tx1"/>
              </a:solidFill>
            </a:endParaRPr>
          </a:p>
          <a:p>
            <a:endParaRPr lang="en-US" sz="900" dirty="0">
              <a:solidFill>
                <a:schemeClr val="tx1"/>
              </a:solidFill>
            </a:endParaRPr>
          </a:p>
          <a:p>
            <a:endParaRPr lang="en-US" sz="900" dirty="0">
              <a:solidFill>
                <a:schemeClr val="tx1"/>
              </a:solidFill>
            </a:endParaRPr>
          </a:p>
          <a:p>
            <a:endParaRPr lang="en-US" sz="900" b="1" dirty="0">
              <a:solidFill>
                <a:schemeClr val="tx1"/>
              </a:solidFill>
            </a:endParaRPr>
          </a:p>
          <a:p>
            <a:r>
              <a:rPr lang="en-US" sz="900" b="1" dirty="0">
                <a:solidFill>
                  <a:schemeClr val="tx1"/>
                </a:solidFill>
              </a:rPr>
              <a:t>WHAT WOULD AN OPTIMAL 100% SOLAR PV-NUCLEAR WATER-POWER MIX IN SHANDONG LOOK LIKE?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22035" y="1016667"/>
            <a:ext cx="4151294" cy="3352133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035" y="4774555"/>
            <a:ext cx="7961293" cy="1917009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900" dirty="0"/>
          </a:p>
        </p:txBody>
      </p:sp>
      <p:sp>
        <p:nvSpPr>
          <p:cNvPr id="8" name="Rectangle 7"/>
          <p:cNvSpPr/>
          <p:nvPr/>
        </p:nvSpPr>
        <p:spPr>
          <a:xfrm>
            <a:off x="8368952" y="4803779"/>
            <a:ext cx="3617843" cy="1887785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900" dirty="0">
                <a:solidFill>
                  <a:schemeClr val="tx1"/>
                </a:solidFill>
              </a:rPr>
              <a:t>Next steps: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>
                <a:solidFill>
                  <a:schemeClr val="tx1"/>
                </a:solidFill>
              </a:rPr>
              <a:t>Include economic analysis. Preliminary results: desalination is not competitive against simple pumping in water-rich areas, but it is competitive against the South-to-North Water Transfer Project in coastal provinces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>
                <a:solidFill>
                  <a:schemeClr val="tx1"/>
                </a:solidFill>
              </a:rPr>
              <a:t>Refine thermodynamic cycle modeling in the nuclear reactor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>
                <a:solidFill>
                  <a:schemeClr val="tx1"/>
                </a:solidFill>
              </a:rPr>
              <a:t>Include water transportation module (GIS feature)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>
                <a:solidFill>
                  <a:schemeClr val="tx1"/>
                </a:solidFill>
              </a:rPr>
              <a:t>Combine with long-term capacity expansion planning (SWITCH-China)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endParaRPr lang="en-US" sz="900" dirty="0">
              <a:solidFill>
                <a:schemeClr val="tx1"/>
              </a:solidFill>
            </a:endParaRPr>
          </a:p>
          <a:p>
            <a:r>
              <a:rPr lang="en-US" sz="900" dirty="0">
                <a:solidFill>
                  <a:schemeClr val="tx1"/>
                </a:solidFill>
              </a:rPr>
              <a:t>Limitations of the concept: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>
                <a:solidFill>
                  <a:schemeClr val="tx1"/>
                </a:solidFill>
              </a:rPr>
              <a:t>Limited to areas near seawater (or with sufficient wastewater)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>
                <a:solidFill>
                  <a:schemeClr val="tx1"/>
                </a:solidFill>
              </a:rPr>
              <a:t>Limited to areas where nuclear can be deployed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>
                <a:solidFill>
                  <a:schemeClr val="tx1"/>
                </a:solidFill>
              </a:rPr>
              <a:t>If used with fossil-fuel plants, contributes to polluting emissions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8569" y="726703"/>
            <a:ext cx="3617843" cy="28996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Context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022035" y="726703"/>
            <a:ext cx="4151294" cy="28996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Model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365486" y="726703"/>
            <a:ext cx="3617843" cy="28996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Case Study: Shandong Province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356597" y="1052106"/>
            <a:ext cx="181673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Inter-dependence of electricity generation and water desalination: 3 competing processes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3019" y="1558299"/>
            <a:ext cx="1563883" cy="1783080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4022035" y="1052106"/>
            <a:ext cx="2460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DESEC Model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 smtClean="0"/>
              <a:t>Simulates hourly </a:t>
            </a:r>
            <a:r>
              <a:rPr lang="en-US" sz="900" dirty="0"/>
              <a:t>operation of 100% Renewable/Nuclear mix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 smtClean="0"/>
              <a:t>Minimizes </a:t>
            </a:r>
            <a:r>
              <a:rPr lang="en-US" sz="900" dirty="0"/>
              <a:t>power system curtailment (i.e. max. use of energy) </a:t>
            </a:r>
            <a:endParaRPr lang="en-US" sz="900" dirty="0" smtClean="0"/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 smtClean="0"/>
              <a:t>by </a:t>
            </a:r>
            <a:r>
              <a:rPr lang="en-US" sz="900" dirty="0"/>
              <a:t>optimizing electricity &amp; fresh water production from thermal </a:t>
            </a:r>
            <a:r>
              <a:rPr lang="en-US" sz="900" dirty="0" smtClean="0"/>
              <a:t>reactors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 smtClean="0"/>
              <a:t>Thermodynamic cycle modeling</a:t>
            </a:r>
            <a:endParaRPr lang="en-US" sz="900" dirty="0"/>
          </a:p>
        </p:txBody>
      </p:sp>
      <p:grpSp>
        <p:nvGrpSpPr>
          <p:cNvPr id="3" name="Group 2"/>
          <p:cNvGrpSpPr/>
          <p:nvPr/>
        </p:nvGrpSpPr>
        <p:grpSpPr>
          <a:xfrm>
            <a:off x="4114880" y="2251231"/>
            <a:ext cx="2180059" cy="1995852"/>
            <a:chOff x="4114880" y="2136931"/>
            <a:chExt cx="2180059" cy="1995852"/>
          </a:xfrm>
        </p:grpSpPr>
        <p:sp>
          <p:nvSpPr>
            <p:cNvPr id="45" name="Rectangle 44"/>
            <p:cNvSpPr/>
            <p:nvPr/>
          </p:nvSpPr>
          <p:spPr>
            <a:xfrm>
              <a:off x="4114880" y="2136931"/>
              <a:ext cx="2180059" cy="19958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70788" y="2364533"/>
              <a:ext cx="2071699" cy="1689351"/>
            </a:xfrm>
            <a:prstGeom prst="rect">
              <a:avLst/>
            </a:prstGeom>
          </p:spPr>
        </p:pic>
        <p:sp>
          <p:nvSpPr>
            <p:cNvPr id="44" name="TextBox 43"/>
            <p:cNvSpPr txBox="1"/>
            <p:nvPr/>
          </p:nvSpPr>
          <p:spPr>
            <a:xfrm>
              <a:off x="4384472" y="2150785"/>
              <a:ext cx="184465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i="1" dirty="0"/>
                <a:t>Structure of the DESEC Model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6294939" y="3382938"/>
            <a:ext cx="193429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Constraints in DESEC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/>
              <a:t>Meeting load </a:t>
            </a:r>
            <a:r>
              <a:rPr lang="en-US" sz="900" dirty="0" smtClean="0"/>
              <a:t>and/or </a:t>
            </a:r>
            <a:r>
              <a:rPr lang="en-US" sz="900" dirty="0"/>
              <a:t>water needs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/>
              <a:t>Renewable energy variations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/>
              <a:t>Nuclear reactors’ and desalination systems’ </a:t>
            </a:r>
            <a:r>
              <a:rPr lang="en-US" sz="900" dirty="0" smtClean="0"/>
              <a:t>performances </a:t>
            </a:r>
            <a:r>
              <a:rPr lang="en-US" sz="900" dirty="0"/>
              <a:t>&amp; limitations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endParaRPr lang="en-US" sz="900" dirty="0"/>
          </a:p>
        </p:txBody>
      </p:sp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2850858"/>
              </p:ext>
            </p:extLst>
          </p:nvPr>
        </p:nvGraphicFramePr>
        <p:xfrm>
          <a:off x="9834808" y="1152013"/>
          <a:ext cx="2992267" cy="1120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390402" y="1052105"/>
            <a:ext cx="22846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/>
              <a:t>Shandong is a proxy for populated coastal </a:t>
            </a:r>
            <a:r>
              <a:rPr lang="en-US" sz="900" dirty="0" smtClean="0"/>
              <a:t>areas simultaneously </a:t>
            </a:r>
            <a:r>
              <a:rPr lang="en-US" sz="900" dirty="0"/>
              <a:t>experiencing water shortage, air pollution, and high power needs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/>
              <a:t>Annual water shortage in Shandong is 4-5 billion m</a:t>
            </a:r>
            <a:r>
              <a:rPr lang="en-US" sz="900" baseline="30000" dirty="0"/>
              <a:t>3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/>
              <a:t>Current installed power capacity: 86 GW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/>
              <a:t>Shandong is transitioning to renewable and nuclear generation systems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endParaRPr lang="en-US" sz="900" dirty="0"/>
          </a:p>
        </p:txBody>
      </p:sp>
      <p:sp>
        <p:nvSpPr>
          <p:cNvPr id="15" name="TextBox 14"/>
          <p:cNvSpPr txBox="1"/>
          <p:nvPr/>
        </p:nvSpPr>
        <p:spPr>
          <a:xfrm>
            <a:off x="10424797" y="1050475"/>
            <a:ext cx="175762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/>
              <a:t>Current Electricity Mix (Inst. Cap.)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08569" y="4497614"/>
            <a:ext cx="7964759" cy="27694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Results for Case Study</a:t>
            </a:r>
          </a:p>
        </p:txBody>
      </p:sp>
      <p:graphicFrame>
        <p:nvGraphicFramePr>
          <p:cNvPr id="27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3505539"/>
              </p:ext>
            </p:extLst>
          </p:nvPr>
        </p:nvGraphicFramePr>
        <p:xfrm>
          <a:off x="4528458" y="4805651"/>
          <a:ext cx="3656906" cy="1650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99999" y="4774555"/>
            <a:ext cx="4319889" cy="2031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/>
              <a:t>By combining power generation and desalination, curtailment in Shandong province becomes virtually non </a:t>
            </a:r>
            <a:r>
              <a:rPr lang="en-US" sz="900" dirty="0" smtClean="0"/>
              <a:t>existent: </a:t>
            </a:r>
            <a:r>
              <a:rPr lang="en-US" sz="900" dirty="0"/>
              <a:t>utilization of available energy is maximized</a:t>
            </a:r>
          </a:p>
          <a:p>
            <a:endParaRPr lang="en-US" sz="900" dirty="0"/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/>
              <a:t>Nuclear becomes a flexible source of electricity. Average hourly electricity variation: 21% of nominal power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endParaRPr lang="en-US" sz="900" dirty="0"/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/>
              <a:t>Annual fresh water production: </a:t>
            </a:r>
            <a:r>
              <a:rPr lang="en-US" sz="900" dirty="0" smtClean="0"/>
              <a:t>1.4 </a:t>
            </a:r>
            <a:r>
              <a:rPr lang="en-US" sz="900" dirty="0"/>
              <a:t>billion m</a:t>
            </a:r>
            <a:r>
              <a:rPr lang="en-US" sz="900" baseline="30000" dirty="0"/>
              <a:t>3</a:t>
            </a:r>
            <a:r>
              <a:rPr lang="en-US" sz="900" dirty="0"/>
              <a:t>, </a:t>
            </a:r>
            <a:r>
              <a:rPr lang="en-US" sz="900" dirty="0" smtClean="0"/>
              <a:t>1/3 of Shandong’s water </a:t>
            </a:r>
            <a:r>
              <a:rPr lang="en-US" sz="900" dirty="0"/>
              <a:t>needs </a:t>
            </a:r>
            <a:r>
              <a:rPr lang="en-US" sz="900" dirty="0" smtClean="0"/>
              <a:t>(1% </a:t>
            </a:r>
            <a:r>
              <a:rPr lang="en-US" sz="900" dirty="0"/>
              <a:t>of Lake Tahoe in volume)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/>
              <a:t>Max. daily production in DESEC simulation: </a:t>
            </a:r>
            <a:r>
              <a:rPr lang="en-US" sz="900" dirty="0" smtClean="0"/>
              <a:t>5.8×10</a:t>
            </a:r>
            <a:r>
              <a:rPr lang="en-US" sz="900" baseline="30000" dirty="0" smtClean="0"/>
              <a:t>6</a:t>
            </a:r>
            <a:r>
              <a:rPr lang="en-US" sz="900" dirty="0" smtClean="0"/>
              <a:t> </a:t>
            </a:r>
            <a:r>
              <a:rPr lang="en-US" sz="900" dirty="0"/>
              <a:t>m</a:t>
            </a:r>
            <a:r>
              <a:rPr lang="en-US" sz="900" baseline="30000" dirty="0"/>
              <a:t>3</a:t>
            </a:r>
            <a:r>
              <a:rPr lang="en-US" sz="900" dirty="0"/>
              <a:t> (in April)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endParaRPr lang="en-US" sz="900" dirty="0"/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/>
              <a:t>DESEC Model can be adapted to meet exactly 100% water needs in each hour (trade-off with electricity </a:t>
            </a:r>
            <a:r>
              <a:rPr lang="en-US" sz="900" dirty="0" smtClean="0"/>
              <a:t>needs/curtailment</a:t>
            </a:r>
            <a:r>
              <a:rPr lang="en-US" sz="900" dirty="0"/>
              <a:t>)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endParaRPr lang="en-US" sz="900" dirty="0"/>
          </a:p>
          <a:p>
            <a:pPr marL="171450" indent="-171450">
              <a:buFont typeface="Calibri" panose="020F0502020204030204" pitchFamily="34" charset="0"/>
              <a:buChar char="›"/>
            </a:pPr>
            <a:endParaRPr lang="en-US" sz="900" dirty="0"/>
          </a:p>
        </p:txBody>
      </p:sp>
      <p:sp>
        <p:nvSpPr>
          <p:cNvPr id="17" name="TextBox 16"/>
          <p:cNvSpPr txBox="1"/>
          <p:nvPr/>
        </p:nvSpPr>
        <p:spPr>
          <a:xfrm>
            <a:off x="8393945" y="2881787"/>
            <a:ext cx="224791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DESEC Model analysis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/>
              <a:t>Hourly solar PV capacity factors from y. 2015 (average: 96 MWh/h)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/>
              <a:t>Hourly load from y. 2015, time-synchronized with solar (average: 17%)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/>
              <a:t>Nuclear technology: </a:t>
            </a:r>
            <a:r>
              <a:rPr lang="en-US" sz="900" dirty="0" err="1"/>
              <a:t>Hualong</a:t>
            </a:r>
            <a:r>
              <a:rPr lang="en-US" sz="900" dirty="0"/>
              <a:t> One 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/>
              <a:t>Desalination technology characteristics from IAEA’s DEEP tool</a:t>
            </a:r>
          </a:p>
          <a:p>
            <a:pPr marL="171450" indent="-171450">
              <a:buFont typeface="Calibri" panose="020F0502020204030204" pitchFamily="34" charset="0"/>
              <a:buChar char="›"/>
            </a:pPr>
            <a:r>
              <a:rPr lang="en-US" sz="900" dirty="0"/>
              <a:t>Power mix: 100 GW solar PV, 83 GW Nuclear</a:t>
            </a:r>
          </a:p>
          <a:p>
            <a:endParaRPr lang="en-US" sz="900" dirty="0"/>
          </a:p>
        </p:txBody>
      </p:sp>
      <p:graphicFrame>
        <p:nvGraphicFramePr>
          <p:cNvPr id="30" name="Chart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0073644"/>
              </p:ext>
            </p:extLst>
          </p:nvPr>
        </p:nvGraphicFramePr>
        <p:xfrm>
          <a:off x="9808563" y="3019578"/>
          <a:ext cx="2990088" cy="1124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0424797" y="2748873"/>
            <a:ext cx="1303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/>
              <a:t>Simulated Electricity Mix (Inst. Cap.)</a:t>
            </a:r>
          </a:p>
        </p:txBody>
      </p:sp>
      <p:pic>
        <p:nvPicPr>
          <p:cNvPr id="1026" name="Picture 2" descr="http://www.berkeley.edu/brand/img/seals/ucbseal_139_540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69" y="62705"/>
            <a:ext cx="593037" cy="593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8356917" y="0"/>
            <a:ext cx="3632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Anne-Perrine </a:t>
            </a:r>
            <a:r>
              <a:rPr lang="en-US" sz="900" b="1" dirty="0" err="1" smtClean="0"/>
              <a:t>Avrin</a:t>
            </a:r>
            <a:r>
              <a:rPr lang="en-US" sz="900" b="1" dirty="0" smtClean="0"/>
              <a:t> &amp; Professor Daniel </a:t>
            </a:r>
            <a:r>
              <a:rPr lang="en-US" sz="900" b="1" dirty="0"/>
              <a:t>M. </a:t>
            </a:r>
            <a:r>
              <a:rPr lang="en-US" sz="900" b="1" dirty="0" err="1"/>
              <a:t>Kammen</a:t>
            </a:r>
            <a:endParaRPr lang="en-US" sz="900" b="1" dirty="0"/>
          </a:p>
          <a:p>
            <a:pPr algn="r"/>
            <a:r>
              <a:rPr lang="en-US" sz="900" dirty="0"/>
              <a:t>Renewable and Appropriate Energy </a:t>
            </a:r>
            <a:r>
              <a:rPr lang="en-US" sz="900" dirty="0" smtClean="0"/>
              <a:t>Laboratory</a:t>
            </a:r>
          </a:p>
          <a:p>
            <a:pPr algn="r"/>
            <a:r>
              <a:rPr lang="en-US" sz="900" dirty="0" smtClean="0"/>
              <a:t>Energy and Resources Group</a:t>
            </a:r>
            <a:endParaRPr lang="en-US" sz="900" dirty="0"/>
          </a:p>
          <a:p>
            <a:pPr algn="r"/>
            <a:r>
              <a:rPr lang="en-US" sz="900" dirty="0"/>
              <a:t>University of California, Berkeley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88958" y="6365177"/>
            <a:ext cx="34274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bg2">
                    <a:lumMod val="50000"/>
                  </a:schemeClr>
                </a:solidFill>
              </a:rPr>
              <a:t>Optimal electricity production and water desalination dispatch over one year for the Shandong Province. Two representative days per month.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368264" y="4479076"/>
            <a:ext cx="3617843" cy="28996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Limitations &amp; Next Steps</a:t>
            </a:r>
          </a:p>
        </p:txBody>
      </p:sp>
    </p:spTree>
    <p:extLst>
      <p:ext uri="{BB962C8B-B14F-4D97-AF65-F5344CB8AC3E}">
        <p14:creationId xmlns:p14="http://schemas.microsoft.com/office/powerpoint/2010/main" val="75112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642</Words>
  <Application>Microsoft Macintosh PowerPoint</Application>
  <PresentationFormat>Widescreen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Perrine Avrin</dc:creator>
  <cp:lastModifiedBy>Daniel Kammen</cp:lastModifiedBy>
  <cp:revision>188</cp:revision>
  <dcterms:created xsi:type="dcterms:W3CDTF">2016-07-13T18:19:54Z</dcterms:created>
  <dcterms:modified xsi:type="dcterms:W3CDTF">2016-07-27T01:48:14Z</dcterms:modified>
</cp:coreProperties>
</file>